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36F44-3CF5-47E3-B015-6DEF02DB5BEB}" v="59" dt="2019-08-05T13:03:45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ĆUŽIĆ" userId="df63c021-0675-4d8c-a9d6-36d6c01b34a5" providerId="ADAL" clId="{5C636F44-3CF5-47E3-B015-6DEF02DB5BEB}"/>
    <pc:docChg chg="delSld modSld">
      <pc:chgData name="IVAN ĆUŽIĆ" userId="df63c021-0675-4d8c-a9d6-36d6c01b34a5" providerId="ADAL" clId="{5C636F44-3CF5-47E3-B015-6DEF02DB5BEB}" dt="2019-08-01T16:38:19.981" v="16" actId="20577"/>
      <pc:docMkLst>
        <pc:docMk/>
      </pc:docMkLst>
      <pc:sldChg chg="modSp">
        <pc:chgData name="IVAN ĆUŽIĆ" userId="df63c021-0675-4d8c-a9d6-36d6c01b34a5" providerId="ADAL" clId="{5C636F44-3CF5-47E3-B015-6DEF02DB5BEB}" dt="2019-08-01T16:38:19.981" v="16" actId="20577"/>
        <pc:sldMkLst>
          <pc:docMk/>
          <pc:sldMk cId="2959175408" sldId="256"/>
        </pc:sldMkLst>
        <pc:spChg chg="mod">
          <ac:chgData name="IVAN ĆUŽIĆ" userId="df63c021-0675-4d8c-a9d6-36d6c01b34a5" providerId="ADAL" clId="{5C636F44-3CF5-47E3-B015-6DEF02DB5BEB}" dt="2019-08-01T16:38:19.981" v="16" actId="20577"/>
          <ac:spMkLst>
            <pc:docMk/>
            <pc:sldMk cId="2959175408" sldId="256"/>
            <ac:spMk id="2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5C636F44-3CF5-47E3-B015-6DEF02DB5BEB}"/>
    <pc:docChg chg="undo custSel mod addSld delSld modSld">
      <pc:chgData name="ivan.cuzic1@skole.hr" userId="df63c021-0675-4d8c-a9d6-36d6c01b34a5" providerId="ADAL" clId="{5C636F44-3CF5-47E3-B015-6DEF02DB5BEB}" dt="2019-08-05T13:04:15.256" v="4733" actId="26606"/>
      <pc:docMkLst>
        <pc:docMk/>
      </pc:docMkLst>
      <pc:sldChg chg="modSp">
        <pc:chgData name="ivan.cuzic1@skole.hr" userId="df63c021-0675-4d8c-a9d6-36d6c01b34a5" providerId="ADAL" clId="{5C636F44-3CF5-47E3-B015-6DEF02DB5BEB}" dt="2019-08-02T09:03:07.213" v="36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5C636F44-3CF5-47E3-B015-6DEF02DB5BEB}" dt="2019-08-02T09:03:07.213" v="36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5C636F44-3CF5-47E3-B015-6DEF02DB5BEB}" dt="2019-08-02T09:08:33.624" v="165" actId="26606"/>
        <pc:sldMkLst>
          <pc:docMk/>
          <pc:sldMk cId="2741833531" sldId="257"/>
        </pc:sldMkLst>
        <pc:spChg chg="mod">
          <ac:chgData name="ivan.cuzic1@skole.hr" userId="df63c021-0675-4d8c-a9d6-36d6c01b34a5" providerId="ADAL" clId="{5C636F44-3CF5-47E3-B015-6DEF02DB5BEB}" dt="2019-08-02T09:08:33.624" v="165" actId="26606"/>
          <ac:spMkLst>
            <pc:docMk/>
            <pc:sldMk cId="2741833531" sldId="257"/>
            <ac:spMk id="2" creationId="{08E614B1-E5D6-484F-AE14-F550FA86B17C}"/>
          </ac:spMkLst>
        </pc:spChg>
        <pc:spChg chg="add del mod">
          <ac:chgData name="ivan.cuzic1@skole.hr" userId="df63c021-0675-4d8c-a9d6-36d6c01b34a5" providerId="ADAL" clId="{5C636F44-3CF5-47E3-B015-6DEF02DB5BEB}" dt="2019-08-02T09:08:33.624" v="165" actId="26606"/>
          <ac:spMkLst>
            <pc:docMk/>
            <pc:sldMk cId="2741833531" sldId="257"/>
            <ac:spMk id="3" creationId="{1E9A8663-7B29-4BD4-9E67-A78893BFBB7E}"/>
          </ac:spMkLst>
        </pc:spChg>
        <pc:spChg chg="add del">
          <ac:chgData name="ivan.cuzic1@skole.hr" userId="df63c021-0675-4d8c-a9d6-36d6c01b34a5" providerId="ADAL" clId="{5C636F44-3CF5-47E3-B015-6DEF02DB5BEB}" dt="2019-08-02T09:08:33.515" v="164" actId="26606"/>
          <ac:spMkLst>
            <pc:docMk/>
            <pc:sldMk cId="2741833531" sldId="257"/>
            <ac:spMk id="10" creationId="{46C2E80F-49A6-4372-B103-219D417A55ED}"/>
          </ac:spMkLst>
        </pc:spChg>
        <pc:spChg chg="add">
          <ac:chgData name="ivan.cuzic1@skole.hr" userId="df63c021-0675-4d8c-a9d6-36d6c01b34a5" providerId="ADAL" clId="{5C636F44-3CF5-47E3-B015-6DEF02DB5BEB}" dt="2019-08-02T09:08:33.624" v="165" actId="26606"/>
          <ac:spMkLst>
            <pc:docMk/>
            <pc:sldMk cId="2741833531" sldId="257"/>
            <ac:spMk id="12" creationId="{46C2E80F-49A6-4372-B103-219D417A55ED}"/>
          </ac:spMkLst>
        </pc:spChg>
        <pc:graphicFrameChg chg="add del">
          <ac:chgData name="ivan.cuzic1@skole.hr" userId="df63c021-0675-4d8c-a9d6-36d6c01b34a5" providerId="ADAL" clId="{5C636F44-3CF5-47E3-B015-6DEF02DB5BEB}" dt="2019-08-02T09:08:33.515" v="164" actId="26606"/>
          <ac:graphicFrameMkLst>
            <pc:docMk/>
            <pc:sldMk cId="2741833531" sldId="257"/>
            <ac:graphicFrameMk id="5" creationId="{7C3CC4F1-F209-473E-89FF-61B4C31EAB8D}"/>
          </ac:graphicFrameMkLst>
        </pc:graphicFrameChg>
        <pc:graphicFrameChg chg="add">
          <ac:chgData name="ivan.cuzic1@skole.hr" userId="df63c021-0675-4d8c-a9d6-36d6c01b34a5" providerId="ADAL" clId="{5C636F44-3CF5-47E3-B015-6DEF02DB5BEB}" dt="2019-08-02T09:08:33.624" v="165" actId="26606"/>
          <ac:graphicFrameMkLst>
            <pc:docMk/>
            <pc:sldMk cId="2741833531" sldId="257"/>
            <ac:graphicFrameMk id="13" creationId="{A69B56C1-D1E1-4876-8387-AA132F531040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5C636F44-3CF5-47E3-B015-6DEF02DB5BEB}" dt="2019-08-02T10:37:52.010" v="2134" actId="26606"/>
        <pc:sldMkLst>
          <pc:docMk/>
          <pc:sldMk cId="444159457" sldId="258"/>
        </pc:sldMkLst>
        <pc:spChg chg="mod">
          <ac:chgData name="ivan.cuzic1@skole.hr" userId="df63c021-0675-4d8c-a9d6-36d6c01b34a5" providerId="ADAL" clId="{5C636F44-3CF5-47E3-B015-6DEF02DB5BEB}" dt="2019-08-02T10:37:52.010" v="2134" actId="26606"/>
          <ac:spMkLst>
            <pc:docMk/>
            <pc:sldMk cId="444159457" sldId="258"/>
            <ac:spMk id="2" creationId="{A1CD6910-F27F-4A16-8540-43BA12ACF1FD}"/>
          </ac:spMkLst>
        </pc:spChg>
        <pc:spChg chg="del">
          <ac:chgData name="ivan.cuzic1@skole.hr" userId="df63c021-0675-4d8c-a9d6-36d6c01b34a5" providerId="ADAL" clId="{5C636F44-3CF5-47E3-B015-6DEF02DB5BEB}" dt="2019-08-02T09:13:46.705" v="171"/>
          <ac:spMkLst>
            <pc:docMk/>
            <pc:sldMk cId="444159457" sldId="258"/>
            <ac:spMk id="3" creationId="{D7264B97-DD9B-4F32-860F-8150CC1252D8}"/>
          </ac:spMkLst>
        </pc:spChg>
        <pc:spChg chg="add del mod">
          <ac:chgData name="ivan.cuzic1@skole.hr" userId="df63c021-0675-4d8c-a9d6-36d6c01b34a5" providerId="ADAL" clId="{5C636F44-3CF5-47E3-B015-6DEF02DB5BEB}" dt="2019-08-02T10:37:37.734" v="2133"/>
          <ac:spMkLst>
            <pc:docMk/>
            <pc:sldMk cId="444159457" sldId="258"/>
            <ac:spMk id="9" creationId="{22EDF1D4-765B-4952-81CB-24AE072AB1DB}"/>
          </ac:spMkLst>
        </pc:spChg>
        <pc:spChg chg="add del">
          <ac:chgData name="ivan.cuzic1@skole.hr" userId="df63c021-0675-4d8c-a9d6-36d6c01b34a5" providerId="ADAL" clId="{5C636F44-3CF5-47E3-B015-6DEF02DB5BEB}" dt="2019-08-02T10:37:52.010" v="2134" actId="26606"/>
          <ac:spMkLst>
            <pc:docMk/>
            <pc:sldMk cId="444159457" sldId="258"/>
            <ac:spMk id="14" creationId="{8D70B121-56F4-4848-B38B-182089D909FA}"/>
          </ac:spMkLst>
        </pc:spChg>
        <pc:spChg chg="add">
          <ac:chgData name="ivan.cuzic1@skole.hr" userId="df63c021-0675-4d8c-a9d6-36d6c01b34a5" providerId="ADAL" clId="{5C636F44-3CF5-47E3-B015-6DEF02DB5BEB}" dt="2019-08-02T10:37:52.010" v="2134" actId="26606"/>
          <ac:spMkLst>
            <pc:docMk/>
            <pc:sldMk cId="444159457" sldId="258"/>
            <ac:spMk id="21" creationId="{1DB7C82F-AB7E-4F0C-B829-FA1B9C415180}"/>
          </ac:spMkLst>
        </pc:spChg>
        <pc:picChg chg="add del mod">
          <ac:chgData name="ivan.cuzic1@skole.hr" userId="df63c021-0675-4d8c-a9d6-36d6c01b34a5" providerId="ADAL" clId="{5C636F44-3CF5-47E3-B015-6DEF02DB5BEB}" dt="2019-08-02T09:13:51.955" v="174" actId="478"/>
          <ac:picMkLst>
            <pc:docMk/>
            <pc:sldMk cId="444159457" sldId="258"/>
            <ac:picMk id="7" creationId="{7DCDF9F3-762D-47E4-98FE-22648926E820}"/>
          </ac:picMkLst>
        </pc:picChg>
        <pc:picChg chg="add mod">
          <ac:chgData name="ivan.cuzic1@skole.hr" userId="df63c021-0675-4d8c-a9d6-36d6c01b34a5" providerId="ADAL" clId="{5C636F44-3CF5-47E3-B015-6DEF02DB5BEB}" dt="2019-08-02T10:37:52.010" v="2134" actId="26606"/>
          <ac:picMkLst>
            <pc:docMk/>
            <pc:sldMk cId="444159457" sldId="258"/>
            <ac:picMk id="12" creationId="{86CAF1A8-19B8-4E15-B2AA-5D86D58A77D4}"/>
          </ac:picMkLst>
        </pc:picChg>
        <pc:cxnChg chg="add del">
          <ac:chgData name="ivan.cuzic1@skole.hr" userId="df63c021-0675-4d8c-a9d6-36d6c01b34a5" providerId="ADAL" clId="{5C636F44-3CF5-47E3-B015-6DEF02DB5BEB}" dt="2019-08-02T10:37:52.010" v="2134" actId="26606"/>
          <ac:cxnSpMkLst>
            <pc:docMk/>
            <pc:sldMk cId="444159457" sldId="258"/>
            <ac:cxnSpMk id="16" creationId="{2D72A2C9-F3CA-4216-8BAD-FA4C970C3C4E}"/>
          </ac:cxnSpMkLst>
        </pc:cxnChg>
      </pc:sldChg>
      <pc:sldChg chg="addSp delSp modSp add mod setBg">
        <pc:chgData name="ivan.cuzic1@skole.hr" userId="df63c021-0675-4d8c-a9d6-36d6c01b34a5" providerId="ADAL" clId="{5C636F44-3CF5-47E3-B015-6DEF02DB5BEB}" dt="2019-08-02T09:33:56.086" v="546" actId="26606"/>
        <pc:sldMkLst>
          <pc:docMk/>
          <pc:sldMk cId="4116283658" sldId="259"/>
        </pc:sldMkLst>
        <pc:spChg chg="mod">
          <ac:chgData name="ivan.cuzic1@skole.hr" userId="df63c021-0675-4d8c-a9d6-36d6c01b34a5" providerId="ADAL" clId="{5C636F44-3CF5-47E3-B015-6DEF02DB5BEB}" dt="2019-08-02T09:33:56.086" v="546" actId="26606"/>
          <ac:spMkLst>
            <pc:docMk/>
            <pc:sldMk cId="4116283658" sldId="259"/>
            <ac:spMk id="2" creationId="{9A50EE9F-1DF5-4C7F-93A6-E20827B11362}"/>
          </ac:spMkLst>
        </pc:spChg>
        <pc:spChg chg="del mod">
          <ac:chgData name="ivan.cuzic1@skole.hr" userId="df63c021-0675-4d8c-a9d6-36d6c01b34a5" providerId="ADAL" clId="{5C636F44-3CF5-47E3-B015-6DEF02DB5BEB}" dt="2019-08-02T09:33:56.086" v="546" actId="26606"/>
          <ac:spMkLst>
            <pc:docMk/>
            <pc:sldMk cId="4116283658" sldId="259"/>
            <ac:spMk id="3" creationId="{7652A22B-DDDF-4299-B4F8-0A1B7790860B}"/>
          </ac:spMkLst>
        </pc:spChg>
        <pc:spChg chg="add">
          <ac:chgData name="ivan.cuzic1@skole.hr" userId="df63c021-0675-4d8c-a9d6-36d6c01b34a5" providerId="ADAL" clId="{5C636F44-3CF5-47E3-B015-6DEF02DB5BEB}" dt="2019-08-02T09:33:56.086" v="546" actId="26606"/>
          <ac:spMkLst>
            <pc:docMk/>
            <pc:sldMk cId="4116283658" sldId="259"/>
            <ac:spMk id="10" creationId="{42A5316D-ED2F-4F89-B4B4-8D9240B1A348}"/>
          </ac:spMkLst>
        </pc:spChg>
        <pc:graphicFrameChg chg="add">
          <ac:chgData name="ivan.cuzic1@skole.hr" userId="df63c021-0675-4d8c-a9d6-36d6c01b34a5" providerId="ADAL" clId="{5C636F44-3CF5-47E3-B015-6DEF02DB5BEB}" dt="2019-08-02T09:33:56.086" v="546" actId="26606"/>
          <ac:graphicFrameMkLst>
            <pc:docMk/>
            <pc:sldMk cId="4116283658" sldId="259"/>
            <ac:graphicFrameMk id="5" creationId="{18F812CD-A410-438E-80DB-5B3B5B6844E4}"/>
          </ac:graphicFrameMkLst>
        </pc:graphicFrameChg>
      </pc:sldChg>
      <pc:sldChg chg="addSp delSp modSp add mod setBg modNotesTx">
        <pc:chgData name="ivan.cuzic1@skole.hr" userId="df63c021-0675-4d8c-a9d6-36d6c01b34a5" providerId="ADAL" clId="{5C636F44-3CF5-47E3-B015-6DEF02DB5BEB}" dt="2019-08-02T10:04:19.812" v="1263" actId="20577"/>
        <pc:sldMkLst>
          <pc:docMk/>
          <pc:sldMk cId="1993850399" sldId="260"/>
        </pc:sldMkLst>
        <pc:spChg chg="mod">
          <ac:chgData name="ivan.cuzic1@skole.hr" userId="df63c021-0675-4d8c-a9d6-36d6c01b34a5" providerId="ADAL" clId="{5C636F44-3CF5-47E3-B015-6DEF02DB5BEB}" dt="2019-08-02T10:02:35.523" v="1155" actId="26606"/>
          <ac:spMkLst>
            <pc:docMk/>
            <pc:sldMk cId="1993850399" sldId="260"/>
            <ac:spMk id="2" creationId="{A8C6A6A1-AA0C-4F90-9528-7EFABC48E31E}"/>
          </ac:spMkLst>
        </pc:spChg>
        <pc:spChg chg="del mod">
          <ac:chgData name="ivan.cuzic1@skole.hr" userId="df63c021-0675-4d8c-a9d6-36d6c01b34a5" providerId="ADAL" clId="{5C636F44-3CF5-47E3-B015-6DEF02DB5BEB}" dt="2019-08-02T10:02:35.523" v="1155" actId="26606"/>
          <ac:spMkLst>
            <pc:docMk/>
            <pc:sldMk cId="1993850399" sldId="260"/>
            <ac:spMk id="3" creationId="{2732BAB6-889E-414F-8F20-010B26D9672A}"/>
          </ac:spMkLst>
        </pc:spChg>
        <pc:spChg chg="add del">
          <ac:chgData name="ivan.cuzic1@skole.hr" userId="df63c021-0675-4d8c-a9d6-36d6c01b34a5" providerId="ADAL" clId="{5C636F44-3CF5-47E3-B015-6DEF02DB5BEB}" dt="2019-08-02T10:02:35.426" v="1154" actId="26606"/>
          <ac:spMkLst>
            <pc:docMk/>
            <pc:sldMk cId="1993850399" sldId="260"/>
            <ac:spMk id="8" creationId="{B4F5FA0D-0104-4987-8241-EFF7C85B88DE}"/>
          </ac:spMkLst>
        </pc:spChg>
        <pc:spChg chg="add del">
          <ac:chgData name="ivan.cuzic1@skole.hr" userId="df63c021-0675-4d8c-a9d6-36d6c01b34a5" providerId="ADAL" clId="{5C636F44-3CF5-47E3-B015-6DEF02DB5BEB}" dt="2019-08-02T10:02:59.681" v="1156" actId="26606"/>
          <ac:spMkLst>
            <pc:docMk/>
            <pc:sldMk cId="1993850399" sldId="260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5C636F44-3CF5-47E3-B015-6DEF02DB5BEB}" dt="2019-08-02T10:02:59.681" v="1156" actId="26606"/>
          <ac:spMkLst>
            <pc:docMk/>
            <pc:sldMk cId="1993850399" sldId="260"/>
            <ac:spMk id="24" creationId="{42285737-90EE-47DC-AC80-8AE156B11969}"/>
          </ac:spMkLst>
        </pc:spChg>
        <pc:grpChg chg="add del">
          <ac:chgData name="ivan.cuzic1@skole.hr" userId="df63c021-0675-4d8c-a9d6-36d6c01b34a5" providerId="ADAL" clId="{5C636F44-3CF5-47E3-B015-6DEF02DB5BEB}" dt="2019-08-02T10:02:59.681" v="1156" actId="26606"/>
          <ac:grpSpMkLst>
            <pc:docMk/>
            <pc:sldMk cId="1993850399" sldId="260"/>
            <ac:grpSpMk id="12" creationId="{B57BDC17-F1B3-455F-BBF1-680AA1F25C06}"/>
          </ac:grpSpMkLst>
        </pc:grpChg>
        <pc:grpChg chg="add">
          <ac:chgData name="ivan.cuzic1@skole.hr" userId="df63c021-0675-4d8c-a9d6-36d6c01b34a5" providerId="ADAL" clId="{5C636F44-3CF5-47E3-B015-6DEF02DB5BEB}" dt="2019-08-02T10:02:59.681" v="1156" actId="26606"/>
          <ac:grpSpMkLst>
            <pc:docMk/>
            <pc:sldMk cId="1993850399" sldId="260"/>
            <ac:grpSpMk id="26" creationId="{B57BDC17-F1B3-455F-BBF1-680AA1F25C06}"/>
          </ac:grpSpMkLst>
        </pc:grpChg>
        <pc:graphicFrameChg chg="add mod modGraphic">
          <ac:chgData name="ivan.cuzic1@skole.hr" userId="df63c021-0675-4d8c-a9d6-36d6c01b34a5" providerId="ADAL" clId="{5C636F44-3CF5-47E3-B015-6DEF02DB5BEB}" dt="2019-08-02T10:02:59.681" v="1156" actId="26606"/>
          <ac:graphicFrameMkLst>
            <pc:docMk/>
            <pc:sldMk cId="1993850399" sldId="260"/>
            <ac:graphicFrameMk id="5" creationId="{3448AE69-48AA-480F-B316-2925511EC2AB}"/>
          </ac:graphicFrameMkLst>
        </pc:graphicFrameChg>
        <pc:picChg chg="add del">
          <ac:chgData name="ivan.cuzic1@skole.hr" userId="df63c021-0675-4d8c-a9d6-36d6c01b34a5" providerId="ADAL" clId="{5C636F44-3CF5-47E3-B015-6DEF02DB5BEB}" dt="2019-08-02T10:02:35.426" v="1154" actId="26606"/>
          <ac:picMkLst>
            <pc:docMk/>
            <pc:sldMk cId="1993850399" sldId="260"/>
            <ac:picMk id="10" creationId="{2897127E-6CEF-446C-BE87-93B7C46E49D1}"/>
          </ac:picMkLst>
        </pc:picChg>
      </pc:sldChg>
      <pc:sldChg chg="addSp delSp modSp add mod setBg">
        <pc:chgData name="ivan.cuzic1@skole.hr" userId="df63c021-0675-4d8c-a9d6-36d6c01b34a5" providerId="ADAL" clId="{5C636F44-3CF5-47E3-B015-6DEF02DB5BEB}" dt="2019-08-02T09:51:53.617" v="847" actId="26606"/>
        <pc:sldMkLst>
          <pc:docMk/>
          <pc:sldMk cId="1708444388" sldId="261"/>
        </pc:sldMkLst>
        <pc:spChg chg="mod">
          <ac:chgData name="ivan.cuzic1@skole.hr" userId="df63c021-0675-4d8c-a9d6-36d6c01b34a5" providerId="ADAL" clId="{5C636F44-3CF5-47E3-B015-6DEF02DB5BEB}" dt="2019-08-02T09:51:53.617" v="847" actId="26606"/>
          <ac:spMkLst>
            <pc:docMk/>
            <pc:sldMk cId="1708444388" sldId="261"/>
            <ac:spMk id="2" creationId="{05752F36-5C91-4528-9E19-36E3E6EBFFB9}"/>
          </ac:spMkLst>
        </pc:spChg>
        <pc:spChg chg="del mod">
          <ac:chgData name="ivan.cuzic1@skole.hr" userId="df63c021-0675-4d8c-a9d6-36d6c01b34a5" providerId="ADAL" clId="{5C636F44-3CF5-47E3-B015-6DEF02DB5BEB}" dt="2019-08-02T09:51:53.617" v="847" actId="26606"/>
          <ac:spMkLst>
            <pc:docMk/>
            <pc:sldMk cId="1708444388" sldId="261"/>
            <ac:spMk id="3" creationId="{0B8F2493-6A4E-484D-BB9F-F3AA8672F0F2}"/>
          </ac:spMkLst>
        </pc:spChg>
        <pc:spChg chg="add">
          <ac:chgData name="ivan.cuzic1@skole.hr" userId="df63c021-0675-4d8c-a9d6-36d6c01b34a5" providerId="ADAL" clId="{5C636F44-3CF5-47E3-B015-6DEF02DB5BEB}" dt="2019-08-02T09:51:53.617" v="847" actId="26606"/>
          <ac:spMkLst>
            <pc:docMk/>
            <pc:sldMk cId="170844438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5C636F44-3CF5-47E3-B015-6DEF02DB5BEB}" dt="2019-08-02T09:51:53.617" v="847" actId="26606"/>
          <ac:graphicFrameMkLst>
            <pc:docMk/>
            <pc:sldMk cId="1708444388" sldId="261"/>
            <ac:graphicFrameMk id="5" creationId="{DFBA1FD0-D1D4-4093-A244-C9CFA1E106F8}"/>
          </ac:graphicFrameMkLst>
        </pc:graphicFrameChg>
      </pc:sldChg>
      <pc:sldChg chg="addSp delSp modSp add mod setBg">
        <pc:chgData name="ivan.cuzic1@skole.hr" userId="df63c021-0675-4d8c-a9d6-36d6c01b34a5" providerId="ADAL" clId="{5C636F44-3CF5-47E3-B015-6DEF02DB5BEB}" dt="2019-08-02T09:53:42.752" v="881" actId="26606"/>
        <pc:sldMkLst>
          <pc:docMk/>
          <pc:sldMk cId="750031026" sldId="262"/>
        </pc:sldMkLst>
        <pc:spChg chg="mod ord">
          <ac:chgData name="ivan.cuzic1@skole.hr" userId="df63c021-0675-4d8c-a9d6-36d6c01b34a5" providerId="ADAL" clId="{5C636F44-3CF5-47E3-B015-6DEF02DB5BEB}" dt="2019-08-02T09:53:42.752" v="881" actId="26606"/>
          <ac:spMkLst>
            <pc:docMk/>
            <pc:sldMk cId="750031026" sldId="262"/>
            <ac:spMk id="2" creationId="{83A579DC-1B04-4CED-A22B-6B9B1B6A8FF9}"/>
          </ac:spMkLst>
        </pc:spChg>
        <pc:spChg chg="del">
          <ac:chgData name="ivan.cuzic1@skole.hr" userId="df63c021-0675-4d8c-a9d6-36d6c01b34a5" providerId="ADAL" clId="{5C636F44-3CF5-47E3-B015-6DEF02DB5BEB}" dt="2019-08-02T09:52:48.837" v="850"/>
          <ac:spMkLst>
            <pc:docMk/>
            <pc:sldMk cId="750031026" sldId="262"/>
            <ac:spMk id="3" creationId="{BFA0C325-B661-456F-8717-FD88EE63F186}"/>
          </ac:spMkLst>
        </pc:spChg>
        <pc:spChg chg="add del">
          <ac:chgData name="ivan.cuzic1@skole.hr" userId="df63c021-0675-4d8c-a9d6-36d6c01b34a5" providerId="ADAL" clId="{5C636F44-3CF5-47E3-B015-6DEF02DB5BEB}" dt="2019-08-02T09:53:39.721" v="878" actId="26606"/>
          <ac:spMkLst>
            <pc:docMk/>
            <pc:sldMk cId="750031026" sldId="262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5C636F44-3CF5-47E3-B015-6DEF02DB5BEB}" dt="2019-08-02T09:53:42.710" v="880" actId="26606"/>
          <ac:spMkLst>
            <pc:docMk/>
            <pc:sldMk cId="750031026" sldId="262"/>
            <ac:spMk id="16" creationId="{AB45A142-4255-493C-8284-5D566C121B10}"/>
          </ac:spMkLst>
        </pc:spChg>
        <pc:spChg chg="add">
          <ac:chgData name="ivan.cuzic1@skole.hr" userId="df63c021-0675-4d8c-a9d6-36d6c01b34a5" providerId="ADAL" clId="{5C636F44-3CF5-47E3-B015-6DEF02DB5BEB}" dt="2019-08-02T09:53:42.752" v="881" actId="26606"/>
          <ac:spMkLst>
            <pc:docMk/>
            <pc:sldMk cId="750031026" sldId="262"/>
            <ac:spMk id="19" creationId="{37C89E4B-3C9F-44B9-8B86-D9E3D112D8EC}"/>
          </ac:spMkLst>
        </pc:spChg>
        <pc:picChg chg="add mod">
          <ac:chgData name="ivan.cuzic1@skole.hr" userId="df63c021-0675-4d8c-a9d6-36d6c01b34a5" providerId="ADAL" clId="{5C636F44-3CF5-47E3-B015-6DEF02DB5BEB}" dt="2019-08-02T09:53:42.752" v="881" actId="26606"/>
          <ac:picMkLst>
            <pc:docMk/>
            <pc:sldMk cId="750031026" sldId="262"/>
            <ac:picMk id="5" creationId="{61C5C578-5FF5-4F12-8ED7-E5E281C312E7}"/>
          </ac:picMkLst>
        </pc:picChg>
        <pc:cxnChg chg="add del">
          <ac:chgData name="ivan.cuzic1@skole.hr" userId="df63c021-0675-4d8c-a9d6-36d6c01b34a5" providerId="ADAL" clId="{5C636F44-3CF5-47E3-B015-6DEF02DB5BEB}" dt="2019-08-02T09:53:39.721" v="878" actId="26606"/>
          <ac:cxnSpMkLst>
            <pc:docMk/>
            <pc:sldMk cId="750031026" sldId="262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5C636F44-3CF5-47E3-B015-6DEF02DB5BEB}" dt="2019-08-02T09:53:39.721" v="878" actId="26606"/>
          <ac:cxnSpMkLst>
            <pc:docMk/>
            <pc:sldMk cId="750031026" sldId="262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5C636F44-3CF5-47E3-B015-6DEF02DB5BEB}" dt="2019-08-02T09:53:42.710" v="880" actId="26606"/>
          <ac:cxnSpMkLst>
            <pc:docMk/>
            <pc:sldMk cId="750031026" sldId="262"/>
            <ac:cxnSpMk id="17" creationId="{38FB9660-F42F-4313-BBC4-47C007FE484C}"/>
          </ac:cxnSpMkLst>
        </pc:cxnChg>
        <pc:cxnChg chg="add">
          <ac:chgData name="ivan.cuzic1@skole.hr" userId="df63c021-0675-4d8c-a9d6-36d6c01b34a5" providerId="ADAL" clId="{5C636F44-3CF5-47E3-B015-6DEF02DB5BEB}" dt="2019-08-02T09:53:42.752" v="881" actId="26606"/>
          <ac:cxnSpMkLst>
            <pc:docMk/>
            <pc:sldMk cId="750031026" sldId="262"/>
            <ac:cxnSpMk id="20" creationId="{AA2EAA10-076F-46BD-8F0F-B9A2FB77A85C}"/>
          </ac:cxnSpMkLst>
        </pc:cxnChg>
        <pc:cxnChg chg="add">
          <ac:chgData name="ivan.cuzic1@skole.hr" userId="df63c021-0675-4d8c-a9d6-36d6c01b34a5" providerId="ADAL" clId="{5C636F44-3CF5-47E3-B015-6DEF02DB5BEB}" dt="2019-08-02T09:53:42.752" v="881" actId="26606"/>
          <ac:cxnSpMkLst>
            <pc:docMk/>
            <pc:sldMk cId="750031026" sldId="262"/>
            <ac:cxnSpMk id="21" creationId="{D891E407-403B-4764-86C9-33A56D3BCAA3}"/>
          </ac:cxnSpMkLst>
        </pc:cxnChg>
      </pc:sldChg>
      <pc:sldChg chg="addSp delSp modSp add mod setBg setClrOvrMap modNotesTx">
        <pc:chgData name="ivan.cuzic1@skole.hr" userId="df63c021-0675-4d8c-a9d6-36d6c01b34a5" providerId="ADAL" clId="{5C636F44-3CF5-47E3-B015-6DEF02DB5BEB}" dt="2019-08-02T09:55:00.750" v="916" actId="20577"/>
        <pc:sldMkLst>
          <pc:docMk/>
          <pc:sldMk cId="4054784593" sldId="263"/>
        </pc:sldMkLst>
        <pc:spChg chg="mod ord">
          <ac:chgData name="ivan.cuzic1@skole.hr" userId="df63c021-0675-4d8c-a9d6-36d6c01b34a5" providerId="ADAL" clId="{5C636F44-3CF5-47E3-B015-6DEF02DB5BEB}" dt="2019-08-02T09:54:49.474" v="899" actId="26606"/>
          <ac:spMkLst>
            <pc:docMk/>
            <pc:sldMk cId="4054784593" sldId="263"/>
            <ac:spMk id="2" creationId="{D9D7054D-98FD-450A-9169-61A324FBD4FF}"/>
          </ac:spMkLst>
        </pc:spChg>
        <pc:spChg chg="del">
          <ac:chgData name="ivan.cuzic1@skole.hr" userId="df63c021-0675-4d8c-a9d6-36d6c01b34a5" providerId="ADAL" clId="{5C636F44-3CF5-47E3-B015-6DEF02DB5BEB}" dt="2019-08-02T09:54:12.730" v="884"/>
          <ac:spMkLst>
            <pc:docMk/>
            <pc:sldMk cId="4054784593" sldId="263"/>
            <ac:spMk id="3" creationId="{0E64F216-AC36-4F82-899F-30EA9F8144ED}"/>
          </ac:spMkLst>
        </pc:spChg>
        <pc:picChg chg="add mod">
          <ac:chgData name="ivan.cuzic1@skole.hr" userId="df63c021-0675-4d8c-a9d6-36d6c01b34a5" providerId="ADAL" clId="{5C636F44-3CF5-47E3-B015-6DEF02DB5BEB}" dt="2019-08-02T09:54:49.474" v="899" actId="26606"/>
          <ac:picMkLst>
            <pc:docMk/>
            <pc:sldMk cId="4054784593" sldId="263"/>
            <ac:picMk id="5" creationId="{EF79CF15-1323-40C0-9C20-F5FCFBC262C0}"/>
          </ac:picMkLst>
        </pc:picChg>
      </pc:sldChg>
      <pc:sldChg chg="addSp delSp modSp add mod setBg setClrOvrMap">
        <pc:chgData name="ivan.cuzic1@skole.hr" userId="df63c021-0675-4d8c-a9d6-36d6c01b34a5" providerId="ADAL" clId="{5C636F44-3CF5-47E3-B015-6DEF02DB5BEB}" dt="2019-08-02T09:56:14.284" v="936" actId="26606"/>
        <pc:sldMkLst>
          <pc:docMk/>
          <pc:sldMk cId="1267260423" sldId="264"/>
        </pc:sldMkLst>
        <pc:spChg chg="mod">
          <ac:chgData name="ivan.cuzic1@skole.hr" userId="df63c021-0675-4d8c-a9d6-36d6c01b34a5" providerId="ADAL" clId="{5C636F44-3CF5-47E3-B015-6DEF02DB5BEB}" dt="2019-08-02T09:56:14.284" v="936" actId="26606"/>
          <ac:spMkLst>
            <pc:docMk/>
            <pc:sldMk cId="1267260423" sldId="264"/>
            <ac:spMk id="2" creationId="{948C9B62-8A75-4600-A9B9-086E2F87E843}"/>
          </ac:spMkLst>
        </pc:spChg>
        <pc:spChg chg="del">
          <ac:chgData name="ivan.cuzic1@skole.hr" userId="df63c021-0675-4d8c-a9d6-36d6c01b34a5" providerId="ADAL" clId="{5C636F44-3CF5-47E3-B015-6DEF02DB5BEB}" dt="2019-08-02T09:55:27.064" v="919"/>
          <ac:spMkLst>
            <pc:docMk/>
            <pc:sldMk cId="1267260423" sldId="264"/>
            <ac:spMk id="3" creationId="{F85D403A-478F-4935-819E-3179C1506FD1}"/>
          </ac:spMkLst>
        </pc:spChg>
        <pc:spChg chg="add del">
          <ac:chgData name="ivan.cuzic1@skole.hr" userId="df63c021-0675-4d8c-a9d6-36d6c01b34a5" providerId="ADAL" clId="{5C636F44-3CF5-47E3-B015-6DEF02DB5BEB}" dt="2019-08-02T09:56:03.192" v="935"/>
          <ac:spMkLst>
            <pc:docMk/>
            <pc:sldMk cId="1267260423" sldId="264"/>
            <ac:spMk id="10" creationId="{B23587A4-EC09-4DC9-ACDA-7AD9C48993E6}"/>
          </ac:spMkLst>
        </pc:spChg>
        <pc:spChg chg="add">
          <ac:chgData name="ivan.cuzic1@skole.hr" userId="df63c021-0675-4d8c-a9d6-36d6c01b34a5" providerId="ADAL" clId="{5C636F44-3CF5-47E3-B015-6DEF02DB5BEB}" dt="2019-08-02T09:56:14.284" v="936" actId="26606"/>
          <ac:spMkLst>
            <pc:docMk/>
            <pc:sldMk cId="1267260423" sldId="264"/>
            <ac:spMk id="18" creationId="{BCC55ACC-A2F6-403C-A3A4-D59B3734D45F}"/>
          </ac:spMkLst>
        </pc:spChg>
        <pc:picChg chg="add del mod">
          <ac:chgData name="ivan.cuzic1@skole.hr" userId="df63c021-0675-4d8c-a9d6-36d6c01b34a5" providerId="ADAL" clId="{5C636F44-3CF5-47E3-B015-6DEF02DB5BEB}" dt="2019-08-02T09:55:55.394" v="934" actId="26606"/>
          <ac:picMkLst>
            <pc:docMk/>
            <pc:sldMk cId="1267260423" sldId="264"/>
            <ac:picMk id="5" creationId="{3EDB2460-C404-409A-958B-68285F3FC844}"/>
          </ac:picMkLst>
        </pc:picChg>
        <pc:picChg chg="add mod">
          <ac:chgData name="ivan.cuzic1@skole.hr" userId="df63c021-0675-4d8c-a9d6-36d6c01b34a5" providerId="ADAL" clId="{5C636F44-3CF5-47E3-B015-6DEF02DB5BEB}" dt="2019-08-02T09:56:14.284" v="936" actId="26606"/>
          <ac:picMkLst>
            <pc:docMk/>
            <pc:sldMk cId="1267260423" sldId="264"/>
            <ac:picMk id="8" creationId="{3EDB2460-C404-409A-958B-68285F3FC844}"/>
          </ac:picMkLst>
        </pc:picChg>
        <pc:cxnChg chg="add del">
          <ac:chgData name="ivan.cuzic1@skole.hr" userId="df63c021-0675-4d8c-a9d6-36d6c01b34a5" providerId="ADAL" clId="{5C636F44-3CF5-47E3-B015-6DEF02DB5BEB}" dt="2019-08-02T09:56:14.284" v="936" actId="26606"/>
          <ac:cxnSpMkLst>
            <pc:docMk/>
            <pc:sldMk cId="1267260423" sldId="264"/>
            <ac:cxnSpMk id="13" creationId="{A7F400EE-A8A5-48AF-B4D6-291B52C6F0B0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0:15:21.716" v="1313" actId="26606"/>
        <pc:sldMkLst>
          <pc:docMk/>
          <pc:sldMk cId="2802273954" sldId="265"/>
        </pc:sldMkLst>
        <pc:spChg chg="mod">
          <ac:chgData name="ivan.cuzic1@skole.hr" userId="df63c021-0675-4d8c-a9d6-36d6c01b34a5" providerId="ADAL" clId="{5C636F44-3CF5-47E3-B015-6DEF02DB5BEB}" dt="2019-08-02T10:15:21.716" v="1313" actId="26606"/>
          <ac:spMkLst>
            <pc:docMk/>
            <pc:sldMk cId="2802273954" sldId="265"/>
            <ac:spMk id="2" creationId="{42B63180-B11F-4513-A31F-D4EF3CDD3F62}"/>
          </ac:spMkLst>
        </pc:spChg>
        <pc:spChg chg="del">
          <ac:chgData name="ivan.cuzic1@skole.hr" userId="df63c021-0675-4d8c-a9d6-36d6c01b34a5" providerId="ADAL" clId="{5C636F44-3CF5-47E3-B015-6DEF02DB5BEB}" dt="2019-08-02T10:14:19.763" v="1264"/>
          <ac:spMkLst>
            <pc:docMk/>
            <pc:sldMk cId="2802273954" sldId="265"/>
            <ac:spMk id="3" creationId="{E2DB99B8-156E-49D0-973F-C5CE1F522B59}"/>
          </ac:spMkLst>
        </pc:spChg>
        <pc:spChg chg="add">
          <ac:chgData name="ivan.cuzic1@skole.hr" userId="df63c021-0675-4d8c-a9d6-36d6c01b34a5" providerId="ADAL" clId="{5C636F44-3CF5-47E3-B015-6DEF02DB5BEB}" dt="2019-08-02T10:15:21.716" v="1313" actId="26606"/>
          <ac:spMkLst>
            <pc:docMk/>
            <pc:sldMk cId="2802273954" sldId="265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5C636F44-3CF5-47E3-B015-6DEF02DB5BEB}" dt="2019-08-02T10:15:21.716" v="1313" actId="26606"/>
          <ac:picMkLst>
            <pc:docMk/>
            <pc:sldMk cId="2802273954" sldId="265"/>
            <ac:picMk id="5" creationId="{0D536B07-2386-4B8C-A8A4-4702CD6881E7}"/>
          </ac:picMkLst>
        </pc:picChg>
        <pc:cxnChg chg="add">
          <ac:chgData name="ivan.cuzic1@skole.hr" userId="df63c021-0675-4d8c-a9d6-36d6c01b34a5" providerId="ADAL" clId="{5C636F44-3CF5-47E3-B015-6DEF02DB5BEB}" dt="2019-08-02T10:15:21.716" v="1313" actId="26606"/>
          <ac:cxnSpMkLst>
            <pc:docMk/>
            <pc:sldMk cId="2802273954" sldId="265"/>
            <ac:cxnSpMk id="12" creationId="{38FB9660-F42F-4313-BBC4-47C007FE484C}"/>
          </ac:cxnSpMkLst>
        </pc:cxnChg>
      </pc:sldChg>
      <pc:sldChg chg="addSp delSp modSp add mod setBg setClrOvrMap modNotesTx">
        <pc:chgData name="ivan.cuzic1@skole.hr" userId="df63c021-0675-4d8c-a9d6-36d6c01b34a5" providerId="ADAL" clId="{5C636F44-3CF5-47E3-B015-6DEF02DB5BEB}" dt="2019-08-02T10:24:39.281" v="1737" actId="255"/>
        <pc:sldMkLst>
          <pc:docMk/>
          <pc:sldMk cId="3076500668" sldId="266"/>
        </pc:sldMkLst>
        <pc:spChg chg="mod">
          <ac:chgData name="ivan.cuzic1@skole.hr" userId="df63c021-0675-4d8c-a9d6-36d6c01b34a5" providerId="ADAL" clId="{5C636F44-3CF5-47E3-B015-6DEF02DB5BEB}" dt="2019-08-02T10:24:26.481" v="1735" actId="26606"/>
          <ac:spMkLst>
            <pc:docMk/>
            <pc:sldMk cId="3076500668" sldId="266"/>
            <ac:spMk id="2" creationId="{3962CDB4-52FB-4957-BA9F-99CBA5E80264}"/>
          </ac:spMkLst>
        </pc:spChg>
        <pc:spChg chg="del">
          <ac:chgData name="ivan.cuzic1@skole.hr" userId="df63c021-0675-4d8c-a9d6-36d6c01b34a5" providerId="ADAL" clId="{5C636F44-3CF5-47E3-B015-6DEF02DB5BEB}" dt="2019-08-02T10:16:35.828" v="1316"/>
          <ac:spMkLst>
            <pc:docMk/>
            <pc:sldMk cId="3076500668" sldId="266"/>
            <ac:spMk id="3" creationId="{C90DFDF0-F92B-42B9-822D-779B0DE305E5}"/>
          </ac:spMkLst>
        </pc:spChg>
        <pc:spChg chg="add mod ord">
          <ac:chgData name="ivan.cuzic1@skole.hr" userId="df63c021-0675-4d8c-a9d6-36d6c01b34a5" providerId="ADAL" clId="{5C636F44-3CF5-47E3-B015-6DEF02DB5BEB}" dt="2019-08-02T10:24:39.281" v="1737" actId="255"/>
          <ac:spMkLst>
            <pc:docMk/>
            <pc:sldMk cId="3076500668" sldId="266"/>
            <ac:spMk id="10" creationId="{036E6BE8-6E3B-4B5C-A084-9D0BD8867A9D}"/>
          </ac:spMkLst>
        </pc:spChg>
        <pc:spChg chg="add del">
          <ac:chgData name="ivan.cuzic1@skole.hr" userId="df63c021-0675-4d8c-a9d6-36d6c01b34a5" providerId="ADAL" clId="{5C636F44-3CF5-47E3-B015-6DEF02DB5BEB}" dt="2019-08-02T10:22:51.675" v="1727" actId="26606"/>
          <ac:spMkLst>
            <pc:docMk/>
            <pc:sldMk cId="3076500668" sldId="266"/>
            <ac:spMk id="13" creationId="{867D4867-5BA7-4462-B2F6-A23F4A622AA7}"/>
          </ac:spMkLst>
        </pc:spChg>
        <pc:spChg chg="add del">
          <ac:chgData name="ivan.cuzic1@skole.hr" userId="df63c021-0675-4d8c-a9d6-36d6c01b34a5" providerId="ADAL" clId="{5C636F44-3CF5-47E3-B015-6DEF02DB5BEB}" dt="2019-08-02T10:22:51.644" v="1726" actId="26606"/>
          <ac:spMkLst>
            <pc:docMk/>
            <pc:sldMk cId="3076500668" sldId="266"/>
            <ac:spMk id="18" creationId="{3CD9DF72-87A3-404E-A828-84CBF11A8303}"/>
          </ac:spMkLst>
        </pc:spChg>
        <pc:spChg chg="add del">
          <ac:chgData name="ivan.cuzic1@skole.hr" userId="df63c021-0675-4d8c-a9d6-36d6c01b34a5" providerId="ADAL" clId="{5C636F44-3CF5-47E3-B015-6DEF02DB5BEB}" dt="2019-08-02T10:23:20.580" v="1732" actId="26606"/>
          <ac:spMkLst>
            <pc:docMk/>
            <pc:sldMk cId="3076500668" sldId="266"/>
            <ac:spMk id="22" creationId="{CF62D2A7-8207-488C-9F46-316BA81A16C8}"/>
          </ac:spMkLst>
        </pc:spChg>
        <pc:spChg chg="add del">
          <ac:chgData name="ivan.cuzic1@skole.hr" userId="df63c021-0675-4d8c-a9d6-36d6c01b34a5" providerId="ADAL" clId="{5C636F44-3CF5-47E3-B015-6DEF02DB5BEB}" dt="2019-08-02T10:23:20.382" v="1731" actId="26606"/>
          <ac:spMkLst>
            <pc:docMk/>
            <pc:sldMk cId="3076500668" sldId="266"/>
            <ac:spMk id="27" creationId="{4038CB10-1F5C-4D54-9DF7-12586DE5B007}"/>
          </ac:spMkLst>
        </pc:spChg>
        <pc:spChg chg="add del">
          <ac:chgData name="ivan.cuzic1@skole.hr" userId="df63c021-0675-4d8c-a9d6-36d6c01b34a5" providerId="ADAL" clId="{5C636F44-3CF5-47E3-B015-6DEF02DB5BEB}" dt="2019-08-02T10:23:20.382" v="1731" actId="26606"/>
          <ac:spMkLst>
            <pc:docMk/>
            <pc:sldMk cId="3076500668" sldId="266"/>
            <ac:spMk id="29" creationId="{73ED6512-6858-4552-B699-9A97FE9A4EA2}"/>
          </ac:spMkLst>
        </pc:spChg>
        <pc:spChg chg="add del">
          <ac:chgData name="ivan.cuzic1@skole.hr" userId="df63c021-0675-4d8c-a9d6-36d6c01b34a5" providerId="ADAL" clId="{5C636F44-3CF5-47E3-B015-6DEF02DB5BEB}" dt="2019-08-02T10:24:26.503" v="1736" actId="26606"/>
          <ac:spMkLst>
            <pc:docMk/>
            <pc:sldMk cId="3076500668" sldId="266"/>
            <ac:spMk id="31" creationId="{C5E6CFF1-2F42-4E10-9A97-F116F46F53FE}"/>
          </ac:spMkLst>
        </pc:spChg>
        <pc:spChg chg="add del">
          <ac:chgData name="ivan.cuzic1@skole.hr" userId="df63c021-0675-4d8c-a9d6-36d6c01b34a5" providerId="ADAL" clId="{5C636F44-3CF5-47E3-B015-6DEF02DB5BEB}" dt="2019-08-02T10:24:26.481" v="1735" actId="26606"/>
          <ac:spMkLst>
            <pc:docMk/>
            <pc:sldMk cId="3076500668" sldId="266"/>
            <ac:spMk id="37" creationId="{9228552E-C8B1-4A80-8448-0787CE0FC704}"/>
          </ac:spMkLst>
        </pc:spChg>
        <pc:spChg chg="add">
          <ac:chgData name="ivan.cuzic1@skole.hr" userId="df63c021-0675-4d8c-a9d6-36d6c01b34a5" providerId="ADAL" clId="{5C636F44-3CF5-47E3-B015-6DEF02DB5BEB}" dt="2019-08-02T10:24:26.503" v="1736" actId="26606"/>
          <ac:spMkLst>
            <pc:docMk/>
            <pc:sldMk cId="3076500668" sldId="266"/>
            <ac:spMk id="40" creationId="{C5E6CFF1-2F42-4E10-9A97-F116F46F53FE}"/>
          </ac:spMkLst>
        </pc:spChg>
        <pc:picChg chg="add del mod">
          <ac:chgData name="ivan.cuzic1@skole.hr" userId="df63c021-0675-4d8c-a9d6-36d6c01b34a5" providerId="ADAL" clId="{5C636F44-3CF5-47E3-B015-6DEF02DB5BEB}" dt="2019-08-02T10:17:01.726" v="1319" actId="26606"/>
          <ac:picMkLst>
            <pc:docMk/>
            <pc:sldMk cId="3076500668" sldId="266"/>
            <ac:picMk id="5" creationId="{86C53B7B-2063-4385-9566-D12679906FEE}"/>
          </ac:picMkLst>
        </pc:picChg>
        <pc:picChg chg="add mod ord">
          <ac:chgData name="ivan.cuzic1@skole.hr" userId="df63c021-0675-4d8c-a9d6-36d6c01b34a5" providerId="ADAL" clId="{5C636F44-3CF5-47E3-B015-6DEF02DB5BEB}" dt="2019-08-02T10:23:30.857" v="1733" actId="27614"/>
          <ac:picMkLst>
            <pc:docMk/>
            <pc:sldMk cId="3076500668" sldId="266"/>
            <ac:picMk id="8" creationId="{86C53B7B-2063-4385-9566-D12679906FEE}"/>
          </ac:picMkLst>
        </pc:picChg>
        <pc:cxnChg chg="add del">
          <ac:chgData name="ivan.cuzic1@skole.hr" userId="df63c021-0675-4d8c-a9d6-36d6c01b34a5" providerId="ADAL" clId="{5C636F44-3CF5-47E3-B015-6DEF02DB5BEB}" dt="2019-08-02T10:22:51.644" v="1726" actId="26606"/>
          <ac:cxnSpMkLst>
            <pc:docMk/>
            <pc:sldMk cId="3076500668" sldId="266"/>
            <ac:cxnSpMk id="20" creationId="{20E3A342-4D61-4E3F-AF90-1AB42AEB96CC}"/>
          </ac:cxnSpMkLst>
        </pc:cxnChg>
        <pc:cxnChg chg="add del">
          <ac:chgData name="ivan.cuzic1@skole.hr" userId="df63c021-0675-4d8c-a9d6-36d6c01b34a5" providerId="ADAL" clId="{5C636F44-3CF5-47E3-B015-6DEF02DB5BEB}" dt="2019-08-02T10:24:26.503" v="1736" actId="26606"/>
          <ac:cxnSpMkLst>
            <pc:docMk/>
            <pc:sldMk cId="3076500668" sldId="266"/>
            <ac:cxnSpMk id="32" creationId="{67182200-4859-4C8D-BCBB-55B245C28BA3}"/>
          </ac:cxnSpMkLst>
        </pc:cxnChg>
        <pc:cxnChg chg="add">
          <ac:chgData name="ivan.cuzic1@skole.hr" userId="df63c021-0675-4d8c-a9d6-36d6c01b34a5" providerId="ADAL" clId="{5C636F44-3CF5-47E3-B015-6DEF02DB5BEB}" dt="2019-08-02T10:24:26.503" v="1736" actId="26606"/>
          <ac:cxnSpMkLst>
            <pc:docMk/>
            <pc:sldMk cId="3076500668" sldId="266"/>
            <ac:cxnSpMk id="39" creationId="{67182200-4859-4C8D-BCBB-55B245C28BA3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0:29:47.088" v="1911" actId="20577"/>
        <pc:sldMkLst>
          <pc:docMk/>
          <pc:sldMk cId="2933288183" sldId="267"/>
        </pc:sldMkLst>
        <pc:spChg chg="mod">
          <ac:chgData name="ivan.cuzic1@skole.hr" userId="df63c021-0675-4d8c-a9d6-36d6c01b34a5" providerId="ADAL" clId="{5C636F44-3CF5-47E3-B015-6DEF02DB5BEB}" dt="2019-08-02T10:28:02.870" v="1758" actId="26606"/>
          <ac:spMkLst>
            <pc:docMk/>
            <pc:sldMk cId="2933288183" sldId="267"/>
            <ac:spMk id="2" creationId="{1CF19D02-EA62-40B8-9451-589848A8BFF9}"/>
          </ac:spMkLst>
        </pc:spChg>
        <pc:spChg chg="del">
          <ac:chgData name="ivan.cuzic1@skole.hr" userId="df63c021-0675-4d8c-a9d6-36d6c01b34a5" providerId="ADAL" clId="{5C636F44-3CF5-47E3-B015-6DEF02DB5BEB}" dt="2019-08-02T10:27:44.217" v="1740"/>
          <ac:spMkLst>
            <pc:docMk/>
            <pc:sldMk cId="2933288183" sldId="267"/>
            <ac:spMk id="3" creationId="{D1AAD467-B35A-4D04-B03E-F899FF33143B}"/>
          </ac:spMkLst>
        </pc:spChg>
        <pc:spChg chg="add">
          <ac:chgData name="ivan.cuzic1@skole.hr" userId="df63c021-0675-4d8c-a9d6-36d6c01b34a5" providerId="ADAL" clId="{5C636F44-3CF5-47E3-B015-6DEF02DB5BEB}" dt="2019-08-02T10:28:02.870" v="1758" actId="26606"/>
          <ac:spMkLst>
            <pc:docMk/>
            <pc:sldMk cId="2933288183" sldId="26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5C636F44-3CF5-47E3-B015-6DEF02DB5BEB}" dt="2019-08-02T10:28:23.379" v="1760" actId="14100"/>
          <ac:picMkLst>
            <pc:docMk/>
            <pc:sldMk cId="2933288183" sldId="267"/>
            <ac:picMk id="5" creationId="{5457CFE1-8D56-433B-81C9-2795699C0BF6}"/>
          </ac:picMkLst>
        </pc:picChg>
        <pc:cxnChg chg="add">
          <ac:chgData name="ivan.cuzic1@skole.hr" userId="df63c021-0675-4d8c-a9d6-36d6c01b34a5" providerId="ADAL" clId="{5C636F44-3CF5-47E3-B015-6DEF02DB5BEB}" dt="2019-08-02T10:28:02.870" v="1758" actId="26606"/>
          <ac:cxnSpMkLst>
            <pc:docMk/>
            <pc:sldMk cId="2933288183" sldId="267"/>
            <ac:cxnSpMk id="12" creationId="{38FB9660-F42F-4313-BBC4-47C007FE484C}"/>
          </ac:cxnSpMkLst>
        </pc:cxnChg>
      </pc:sldChg>
      <pc:sldChg chg="addSp delSp modSp add mod setBg setClrOvrMap modNotesTx">
        <pc:chgData name="ivan.cuzic1@skole.hr" userId="df63c021-0675-4d8c-a9d6-36d6c01b34a5" providerId="ADAL" clId="{5C636F44-3CF5-47E3-B015-6DEF02DB5BEB}" dt="2019-08-02T10:36:23.922" v="2132" actId="20577"/>
        <pc:sldMkLst>
          <pc:docMk/>
          <pc:sldMk cId="1609737811" sldId="268"/>
        </pc:sldMkLst>
        <pc:spChg chg="mod">
          <ac:chgData name="ivan.cuzic1@skole.hr" userId="df63c021-0675-4d8c-a9d6-36d6c01b34a5" providerId="ADAL" clId="{5C636F44-3CF5-47E3-B015-6DEF02DB5BEB}" dt="2019-08-02T10:34:09.018" v="1935" actId="26606"/>
          <ac:spMkLst>
            <pc:docMk/>
            <pc:sldMk cId="1609737811" sldId="268"/>
            <ac:spMk id="2" creationId="{A4C9208D-3396-4E18-8731-D8BC8875ED4B}"/>
          </ac:spMkLst>
        </pc:spChg>
        <pc:spChg chg="del">
          <ac:chgData name="ivan.cuzic1@skole.hr" userId="df63c021-0675-4d8c-a9d6-36d6c01b34a5" providerId="ADAL" clId="{5C636F44-3CF5-47E3-B015-6DEF02DB5BEB}" dt="2019-08-02T10:32:53.405" v="1914"/>
          <ac:spMkLst>
            <pc:docMk/>
            <pc:sldMk cId="1609737811" sldId="268"/>
            <ac:spMk id="3" creationId="{C87ABC22-1BDD-4AF3-A84C-5FB0F3C3A208}"/>
          </ac:spMkLst>
        </pc:spChg>
        <pc:spChg chg="add del">
          <ac:chgData name="ivan.cuzic1@skole.hr" userId="df63c021-0675-4d8c-a9d6-36d6c01b34a5" providerId="ADAL" clId="{5C636F44-3CF5-47E3-B015-6DEF02DB5BEB}" dt="2019-08-02T10:34:00.289" v="1934"/>
          <ac:spMkLst>
            <pc:docMk/>
            <pc:sldMk cId="1609737811" sldId="268"/>
            <ac:spMk id="10" creationId="{D792D806-3608-486C-B44B-F51E08735D1E}"/>
          </ac:spMkLst>
        </pc:spChg>
        <pc:spChg chg="add">
          <ac:chgData name="ivan.cuzic1@skole.hr" userId="df63c021-0675-4d8c-a9d6-36d6c01b34a5" providerId="ADAL" clId="{5C636F44-3CF5-47E3-B015-6DEF02DB5BEB}" dt="2019-08-02T10:34:09.018" v="1935" actId="26606"/>
          <ac:spMkLst>
            <pc:docMk/>
            <pc:sldMk cId="1609737811" sldId="268"/>
            <ac:spMk id="18" creationId="{1DB7C82F-AB7E-4F0C-B829-FA1B9C415180}"/>
          </ac:spMkLst>
        </pc:spChg>
        <pc:picChg chg="add del mod">
          <ac:chgData name="ivan.cuzic1@skole.hr" userId="df63c021-0675-4d8c-a9d6-36d6c01b34a5" providerId="ADAL" clId="{5C636F44-3CF5-47E3-B015-6DEF02DB5BEB}" dt="2019-08-02T10:33:39.233" v="1925" actId="26606"/>
          <ac:picMkLst>
            <pc:docMk/>
            <pc:sldMk cId="1609737811" sldId="268"/>
            <ac:picMk id="5" creationId="{F963A81A-0763-42C6-97D5-4E051FA5DF02}"/>
          </ac:picMkLst>
        </pc:picChg>
        <pc:picChg chg="add mod">
          <ac:chgData name="ivan.cuzic1@skole.hr" userId="df63c021-0675-4d8c-a9d6-36d6c01b34a5" providerId="ADAL" clId="{5C636F44-3CF5-47E3-B015-6DEF02DB5BEB}" dt="2019-08-02T10:34:09.018" v="1935" actId="26606"/>
          <ac:picMkLst>
            <pc:docMk/>
            <pc:sldMk cId="1609737811" sldId="268"/>
            <ac:picMk id="8" creationId="{F963A81A-0763-42C6-97D5-4E051FA5DF02}"/>
          </ac:picMkLst>
        </pc:picChg>
        <pc:cxnChg chg="add del">
          <ac:chgData name="ivan.cuzic1@skole.hr" userId="df63c021-0675-4d8c-a9d6-36d6c01b34a5" providerId="ADAL" clId="{5C636F44-3CF5-47E3-B015-6DEF02DB5BEB}" dt="2019-08-02T10:34:09.018" v="1935" actId="26606"/>
          <ac:cxnSpMkLst>
            <pc:docMk/>
            <pc:sldMk cId="1609737811" sldId="268"/>
            <ac:cxnSpMk id="13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5C636F44-3CF5-47E3-B015-6DEF02DB5BEB}" dt="2019-08-02T10:52:53.556" v="2442" actId="26606"/>
        <pc:sldMkLst>
          <pc:docMk/>
          <pc:sldMk cId="4126724511" sldId="269"/>
        </pc:sldMkLst>
        <pc:spChg chg="mod">
          <ac:chgData name="ivan.cuzic1@skole.hr" userId="df63c021-0675-4d8c-a9d6-36d6c01b34a5" providerId="ADAL" clId="{5C636F44-3CF5-47E3-B015-6DEF02DB5BEB}" dt="2019-08-02T10:52:53.556" v="2442" actId="26606"/>
          <ac:spMkLst>
            <pc:docMk/>
            <pc:sldMk cId="4126724511" sldId="269"/>
            <ac:spMk id="2" creationId="{19BE1CEF-C1BA-4CE3-89EF-D685DA3C5D75}"/>
          </ac:spMkLst>
        </pc:spChg>
        <pc:spChg chg="del mod">
          <ac:chgData name="ivan.cuzic1@skole.hr" userId="df63c021-0675-4d8c-a9d6-36d6c01b34a5" providerId="ADAL" clId="{5C636F44-3CF5-47E3-B015-6DEF02DB5BEB}" dt="2019-08-02T10:52:53.556" v="2442" actId="26606"/>
          <ac:spMkLst>
            <pc:docMk/>
            <pc:sldMk cId="4126724511" sldId="269"/>
            <ac:spMk id="3" creationId="{D83CFCC1-EC0E-4A8B-A86F-6016547FF442}"/>
          </ac:spMkLst>
        </pc:spChg>
        <pc:spChg chg="add del">
          <ac:chgData name="ivan.cuzic1@skole.hr" userId="df63c021-0675-4d8c-a9d6-36d6c01b34a5" providerId="ADAL" clId="{5C636F44-3CF5-47E3-B015-6DEF02DB5BEB}" dt="2019-08-02T10:52:53.493" v="2441" actId="26606"/>
          <ac:spMkLst>
            <pc:docMk/>
            <pc:sldMk cId="4126724511" sldId="269"/>
            <ac:spMk id="8" creationId="{8D70B121-56F4-4848-B38B-182089D909FA}"/>
          </ac:spMkLst>
        </pc:spChg>
        <pc:spChg chg="add">
          <ac:chgData name="ivan.cuzic1@skole.hr" userId="df63c021-0675-4d8c-a9d6-36d6c01b34a5" providerId="ADAL" clId="{5C636F44-3CF5-47E3-B015-6DEF02DB5BEB}" dt="2019-08-02T10:52:53.556" v="2442" actId="26606"/>
          <ac:spMkLst>
            <pc:docMk/>
            <pc:sldMk cId="4126724511" sldId="269"/>
            <ac:spMk id="13" creationId="{08E89D5E-1885-4160-AC77-CC471DD1D0DB}"/>
          </ac:spMkLst>
        </pc:spChg>
        <pc:graphicFrameChg chg="add">
          <ac:chgData name="ivan.cuzic1@skole.hr" userId="df63c021-0675-4d8c-a9d6-36d6c01b34a5" providerId="ADAL" clId="{5C636F44-3CF5-47E3-B015-6DEF02DB5BEB}" dt="2019-08-02T10:52:53.556" v="2442" actId="26606"/>
          <ac:graphicFrameMkLst>
            <pc:docMk/>
            <pc:sldMk cId="4126724511" sldId="269"/>
            <ac:graphicFrameMk id="5" creationId="{DF6281DE-55BA-4D50-8E6B-E88C5B679686}"/>
          </ac:graphicFrameMkLst>
        </pc:graphicFrameChg>
        <pc:cxnChg chg="add del">
          <ac:chgData name="ivan.cuzic1@skole.hr" userId="df63c021-0675-4d8c-a9d6-36d6c01b34a5" providerId="ADAL" clId="{5C636F44-3CF5-47E3-B015-6DEF02DB5BEB}" dt="2019-08-02T10:52:53.493" v="2441" actId="26606"/>
          <ac:cxnSpMkLst>
            <pc:docMk/>
            <pc:sldMk cId="4126724511" sldId="269"/>
            <ac:cxnSpMk id="10" creationId="{2D72A2C9-F3CA-4216-8BAD-FA4C970C3C4E}"/>
          </ac:cxnSpMkLst>
        </pc:cxnChg>
        <pc:cxnChg chg="add">
          <ac:chgData name="ivan.cuzic1@skole.hr" userId="df63c021-0675-4d8c-a9d6-36d6c01b34a5" providerId="ADAL" clId="{5C636F44-3CF5-47E3-B015-6DEF02DB5BEB}" dt="2019-08-02T10:52:53.556" v="2442" actId="26606"/>
          <ac:cxnSpMkLst>
            <pc:docMk/>
            <pc:sldMk cId="4126724511" sldId="269"/>
            <ac:cxnSpMk id="12" creationId="{550D2BD1-98F9-412D-905B-3A843EF4078B}"/>
          </ac:cxnSpMkLst>
        </pc:cxnChg>
      </pc:sldChg>
      <pc:sldChg chg="addSp delSp modSp add mod setBg setClrOvrMap modNotesTx">
        <pc:chgData name="ivan.cuzic1@skole.hr" userId="df63c021-0675-4d8c-a9d6-36d6c01b34a5" providerId="ADAL" clId="{5C636F44-3CF5-47E3-B015-6DEF02DB5BEB}" dt="2019-08-02T10:57:48.255" v="2502" actId="20577"/>
        <pc:sldMkLst>
          <pc:docMk/>
          <pc:sldMk cId="473449268" sldId="270"/>
        </pc:sldMkLst>
        <pc:spChg chg="mod">
          <ac:chgData name="ivan.cuzic1@skole.hr" userId="df63c021-0675-4d8c-a9d6-36d6c01b34a5" providerId="ADAL" clId="{5C636F44-3CF5-47E3-B015-6DEF02DB5BEB}" dt="2019-08-02T10:57:20.087" v="2499" actId="26606"/>
          <ac:spMkLst>
            <pc:docMk/>
            <pc:sldMk cId="473449268" sldId="270"/>
            <ac:spMk id="2" creationId="{494985EC-A173-4FCC-8FE3-FA815CE00F47}"/>
          </ac:spMkLst>
        </pc:spChg>
        <pc:spChg chg="del">
          <ac:chgData name="ivan.cuzic1@skole.hr" userId="df63c021-0675-4d8c-a9d6-36d6c01b34a5" providerId="ADAL" clId="{5C636F44-3CF5-47E3-B015-6DEF02DB5BEB}" dt="2019-08-02T10:55:32.684" v="2466"/>
          <ac:spMkLst>
            <pc:docMk/>
            <pc:sldMk cId="473449268" sldId="270"/>
            <ac:spMk id="3" creationId="{3E1026CD-090C-43F0-919C-04215DF538DA}"/>
          </ac:spMkLst>
        </pc:spChg>
        <pc:spChg chg="add del">
          <ac:chgData name="ivan.cuzic1@skole.hr" userId="df63c021-0675-4d8c-a9d6-36d6c01b34a5" providerId="ADAL" clId="{5C636F44-3CF5-47E3-B015-6DEF02DB5BEB}" dt="2019-08-02T10:56:34.628" v="2493" actId="26606"/>
          <ac:spMkLst>
            <pc:docMk/>
            <pc:sldMk cId="473449268" sldId="270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5C636F44-3CF5-47E3-B015-6DEF02DB5BEB}" dt="2019-08-02T10:56:47.917" v="2495"/>
          <ac:spMkLst>
            <pc:docMk/>
            <pc:sldMk cId="473449268" sldId="270"/>
            <ac:spMk id="12" creationId="{E74EB16B-201F-4114-926D-0B144B963CE3}"/>
          </ac:spMkLst>
        </pc:spChg>
        <pc:spChg chg="add del">
          <ac:chgData name="ivan.cuzic1@skole.hr" userId="df63c021-0675-4d8c-a9d6-36d6c01b34a5" providerId="ADAL" clId="{5C636F44-3CF5-47E3-B015-6DEF02DB5BEB}" dt="2019-08-02T10:57:02.904" v="2497" actId="26606"/>
          <ac:spMkLst>
            <pc:docMk/>
            <pc:sldMk cId="473449268" sldId="270"/>
            <ac:spMk id="18" creationId="{BCC55ACC-A2F6-403C-A3A4-D59B3734D45F}"/>
          </ac:spMkLst>
        </pc:spChg>
        <pc:spChg chg="add del">
          <ac:chgData name="ivan.cuzic1@skole.hr" userId="df63c021-0675-4d8c-a9d6-36d6c01b34a5" providerId="ADAL" clId="{5C636F44-3CF5-47E3-B015-6DEF02DB5BEB}" dt="2019-08-02T10:57:20.087" v="2499" actId="26606"/>
          <ac:spMkLst>
            <pc:docMk/>
            <pc:sldMk cId="473449268" sldId="270"/>
            <ac:spMk id="20" creationId="{1DB7C82F-AB7E-4F0C-B829-FA1B9C415180}"/>
          </ac:spMkLst>
        </pc:spChg>
        <pc:picChg chg="add del mod">
          <ac:chgData name="ivan.cuzic1@skole.hr" userId="df63c021-0675-4d8c-a9d6-36d6c01b34a5" providerId="ADAL" clId="{5C636F44-3CF5-47E3-B015-6DEF02DB5BEB}" dt="2019-08-02T10:56:34.751" v="2494" actId="26606"/>
          <ac:picMkLst>
            <pc:docMk/>
            <pc:sldMk cId="473449268" sldId="270"/>
            <ac:picMk id="5" creationId="{502A63EF-54DE-4707-AFE2-C9649EFF0593}"/>
          </ac:picMkLst>
        </pc:picChg>
        <pc:picChg chg="add mod">
          <ac:chgData name="ivan.cuzic1@skole.hr" userId="df63c021-0675-4d8c-a9d6-36d6c01b34a5" providerId="ADAL" clId="{5C636F44-3CF5-47E3-B015-6DEF02DB5BEB}" dt="2019-08-02T10:57:36.688" v="2500" actId="27614"/>
          <ac:picMkLst>
            <pc:docMk/>
            <pc:sldMk cId="473449268" sldId="270"/>
            <ac:picMk id="8" creationId="{502A63EF-54DE-4707-AFE2-C9649EFF0593}"/>
          </ac:picMkLst>
        </pc:picChg>
        <pc:cxnChg chg="add del">
          <ac:chgData name="ivan.cuzic1@skole.hr" userId="df63c021-0675-4d8c-a9d6-36d6c01b34a5" providerId="ADAL" clId="{5C636F44-3CF5-47E3-B015-6DEF02DB5BEB}" dt="2019-08-02T10:57:02.929" v="2498" actId="26606"/>
          <ac:cxnSpMkLst>
            <pc:docMk/>
            <pc:sldMk cId="473449268" sldId="270"/>
            <ac:cxnSpMk id="13" creationId="{A7F400EE-A8A5-48AF-B4D6-291B52C6F0B0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1:01:06.777" v="2566" actId="26606"/>
        <pc:sldMkLst>
          <pc:docMk/>
          <pc:sldMk cId="451668908" sldId="271"/>
        </pc:sldMkLst>
        <pc:spChg chg="mod">
          <ac:chgData name="ivan.cuzic1@skole.hr" userId="df63c021-0675-4d8c-a9d6-36d6c01b34a5" providerId="ADAL" clId="{5C636F44-3CF5-47E3-B015-6DEF02DB5BEB}" dt="2019-08-02T11:01:06.777" v="2566" actId="26606"/>
          <ac:spMkLst>
            <pc:docMk/>
            <pc:sldMk cId="451668908" sldId="271"/>
            <ac:spMk id="2" creationId="{ADDD774A-781C-4B2B-8F87-C2EBCD8508A7}"/>
          </ac:spMkLst>
        </pc:spChg>
        <pc:spChg chg="del">
          <ac:chgData name="ivan.cuzic1@skole.hr" userId="df63c021-0675-4d8c-a9d6-36d6c01b34a5" providerId="ADAL" clId="{5C636F44-3CF5-47E3-B015-6DEF02DB5BEB}" dt="2019-08-02T10:59:29.807" v="2505"/>
          <ac:spMkLst>
            <pc:docMk/>
            <pc:sldMk cId="451668908" sldId="271"/>
            <ac:spMk id="3" creationId="{CCFD4474-6280-4F9F-B890-AAEB8EB83F39}"/>
          </ac:spMkLst>
        </pc:spChg>
        <pc:spChg chg="add del">
          <ac:chgData name="ivan.cuzic1@skole.hr" userId="df63c021-0675-4d8c-a9d6-36d6c01b34a5" providerId="ADAL" clId="{5C636F44-3CF5-47E3-B015-6DEF02DB5BEB}" dt="2019-08-02T11:00:37.386" v="2565"/>
          <ac:spMkLst>
            <pc:docMk/>
            <pc:sldMk cId="451668908" sldId="271"/>
            <ac:spMk id="10" creationId="{C8419190-C322-472D-BAD5-A66197EB4917}"/>
          </ac:spMkLst>
        </pc:spChg>
        <pc:spChg chg="add">
          <ac:chgData name="ivan.cuzic1@skole.hr" userId="df63c021-0675-4d8c-a9d6-36d6c01b34a5" providerId="ADAL" clId="{5C636F44-3CF5-47E3-B015-6DEF02DB5BEB}" dt="2019-08-02T11:01:06.777" v="2566" actId="26606"/>
          <ac:spMkLst>
            <pc:docMk/>
            <pc:sldMk cId="451668908" sldId="271"/>
            <ac:spMk id="18" creationId="{AB45A142-4255-493C-8284-5D566C121B10}"/>
          </ac:spMkLst>
        </pc:spChg>
        <pc:picChg chg="add del mod">
          <ac:chgData name="ivan.cuzic1@skole.hr" userId="df63c021-0675-4d8c-a9d6-36d6c01b34a5" providerId="ADAL" clId="{5C636F44-3CF5-47E3-B015-6DEF02DB5BEB}" dt="2019-08-02T11:00:31.700" v="2564" actId="26606"/>
          <ac:picMkLst>
            <pc:docMk/>
            <pc:sldMk cId="451668908" sldId="271"/>
            <ac:picMk id="5" creationId="{16E0A28A-01C7-42DC-BC64-6062CA13FC73}"/>
          </ac:picMkLst>
        </pc:picChg>
        <pc:picChg chg="add mod">
          <ac:chgData name="ivan.cuzic1@skole.hr" userId="df63c021-0675-4d8c-a9d6-36d6c01b34a5" providerId="ADAL" clId="{5C636F44-3CF5-47E3-B015-6DEF02DB5BEB}" dt="2019-08-02T11:01:06.777" v="2566" actId="26606"/>
          <ac:picMkLst>
            <pc:docMk/>
            <pc:sldMk cId="451668908" sldId="271"/>
            <ac:picMk id="8" creationId="{16E0A28A-01C7-42DC-BC64-6062CA13FC73}"/>
          </ac:picMkLst>
        </pc:picChg>
        <pc:cxnChg chg="add del">
          <ac:chgData name="ivan.cuzic1@skole.hr" userId="df63c021-0675-4d8c-a9d6-36d6c01b34a5" providerId="ADAL" clId="{5C636F44-3CF5-47E3-B015-6DEF02DB5BEB}" dt="2019-08-02T11:01:06.777" v="2566" actId="26606"/>
          <ac:cxnSpMkLst>
            <pc:docMk/>
            <pc:sldMk cId="451668908" sldId="271"/>
            <ac:cxnSpMk id="13" creationId="{A7F400EE-A8A5-48AF-B4D6-291B52C6F0B0}"/>
          </ac:cxnSpMkLst>
        </pc:cxnChg>
        <pc:cxnChg chg="add">
          <ac:chgData name="ivan.cuzic1@skole.hr" userId="df63c021-0675-4d8c-a9d6-36d6c01b34a5" providerId="ADAL" clId="{5C636F44-3CF5-47E3-B015-6DEF02DB5BEB}" dt="2019-08-02T11:01:06.777" v="2566" actId="26606"/>
          <ac:cxnSpMkLst>
            <pc:docMk/>
            <pc:sldMk cId="451668908" sldId="271"/>
            <ac:cxnSpMk id="20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1:08:51.879" v="2987" actId="26606"/>
        <pc:sldMkLst>
          <pc:docMk/>
          <pc:sldMk cId="2730653141" sldId="272"/>
        </pc:sldMkLst>
        <pc:spChg chg="mod">
          <ac:chgData name="ivan.cuzic1@skole.hr" userId="df63c021-0675-4d8c-a9d6-36d6c01b34a5" providerId="ADAL" clId="{5C636F44-3CF5-47E3-B015-6DEF02DB5BEB}" dt="2019-08-02T11:08:51.879" v="2987" actId="26606"/>
          <ac:spMkLst>
            <pc:docMk/>
            <pc:sldMk cId="2730653141" sldId="272"/>
            <ac:spMk id="2" creationId="{B0FA4D37-41B5-40E0-B15F-A3B746F27C03}"/>
          </ac:spMkLst>
        </pc:spChg>
        <pc:spChg chg="add del mod">
          <ac:chgData name="ivan.cuzic1@skole.hr" userId="df63c021-0675-4d8c-a9d6-36d6c01b34a5" providerId="ADAL" clId="{5C636F44-3CF5-47E3-B015-6DEF02DB5BEB}" dt="2019-08-02T11:08:51.879" v="2987" actId="26606"/>
          <ac:spMkLst>
            <pc:docMk/>
            <pc:sldMk cId="2730653141" sldId="272"/>
            <ac:spMk id="3" creationId="{41642B83-576F-47FB-866F-DDA7090F839E}"/>
          </ac:spMkLst>
        </pc:spChg>
        <pc:spChg chg="add del">
          <ac:chgData name="ivan.cuzic1@skole.hr" userId="df63c021-0675-4d8c-a9d6-36d6c01b34a5" providerId="ADAL" clId="{5C636F44-3CF5-47E3-B015-6DEF02DB5BEB}" dt="2019-08-02T11:08:17.253" v="2980" actId="26606"/>
          <ac:spMkLst>
            <pc:docMk/>
            <pc:sldMk cId="2730653141" sldId="272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5C636F44-3CF5-47E3-B015-6DEF02DB5BEB}" dt="2019-08-02T11:08:40.154" v="2982" actId="26606"/>
          <ac:spMkLst>
            <pc:docMk/>
            <pc:sldMk cId="2730653141" sldId="272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5C636F44-3CF5-47E3-B015-6DEF02DB5BEB}" dt="2019-08-02T11:08:40.154" v="2982" actId="26606"/>
          <ac:spMkLst>
            <pc:docMk/>
            <pc:sldMk cId="2730653141" sldId="272"/>
            <ac:spMk id="13" creationId="{BE95D989-81FA-4BAD-9AD5-E46CEDA91B36}"/>
          </ac:spMkLst>
        </pc:spChg>
        <pc:spChg chg="add del">
          <ac:chgData name="ivan.cuzic1@skole.hr" userId="df63c021-0675-4d8c-a9d6-36d6c01b34a5" providerId="ADAL" clId="{5C636F44-3CF5-47E3-B015-6DEF02DB5BEB}" dt="2019-08-02T11:08:41.839" v="2984" actId="26606"/>
          <ac:spMkLst>
            <pc:docMk/>
            <pc:sldMk cId="2730653141" sldId="272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5C636F44-3CF5-47E3-B015-6DEF02DB5BEB}" dt="2019-08-02T11:08:51.815" v="2986" actId="26606"/>
          <ac:spMkLst>
            <pc:docMk/>
            <pc:sldMk cId="2730653141" sldId="272"/>
            <ac:spMk id="25" creationId="{42285737-90EE-47DC-AC80-8AE156B11969}"/>
          </ac:spMkLst>
        </pc:spChg>
        <pc:spChg chg="add">
          <ac:chgData name="ivan.cuzic1@skole.hr" userId="df63c021-0675-4d8c-a9d6-36d6c01b34a5" providerId="ADAL" clId="{5C636F44-3CF5-47E3-B015-6DEF02DB5BEB}" dt="2019-08-02T11:08:51.879" v="2987" actId="26606"/>
          <ac:spMkLst>
            <pc:docMk/>
            <pc:sldMk cId="2730653141" sldId="272"/>
            <ac:spMk id="31" creationId="{08E89D5E-1885-4160-AC77-CC471DD1D0DB}"/>
          </ac:spMkLst>
        </pc:spChg>
        <pc:grpChg chg="add del">
          <ac:chgData name="ivan.cuzic1@skole.hr" userId="df63c021-0675-4d8c-a9d6-36d6c01b34a5" providerId="ADAL" clId="{5C636F44-3CF5-47E3-B015-6DEF02DB5BEB}" dt="2019-08-02T11:08:41.839" v="2984" actId="26606"/>
          <ac:grpSpMkLst>
            <pc:docMk/>
            <pc:sldMk cId="2730653141" sldId="272"/>
            <ac:grpSpMk id="20" creationId="{B57BDC17-F1B3-455F-BBF1-680AA1F25C06}"/>
          </ac:grpSpMkLst>
        </pc:grpChg>
        <pc:grpChg chg="add del">
          <ac:chgData name="ivan.cuzic1@skole.hr" userId="df63c021-0675-4d8c-a9d6-36d6c01b34a5" providerId="ADAL" clId="{5C636F44-3CF5-47E3-B015-6DEF02DB5BEB}" dt="2019-08-02T11:08:51.815" v="2986" actId="26606"/>
          <ac:grpSpMkLst>
            <pc:docMk/>
            <pc:sldMk cId="2730653141" sldId="272"/>
            <ac:grpSpMk id="26" creationId="{B57BDC17-F1B3-455F-BBF1-680AA1F25C06}"/>
          </ac:grpSpMkLst>
        </pc:grpChg>
        <pc:graphicFrameChg chg="add del">
          <ac:chgData name="ivan.cuzic1@skole.hr" userId="df63c021-0675-4d8c-a9d6-36d6c01b34a5" providerId="ADAL" clId="{5C636F44-3CF5-47E3-B015-6DEF02DB5BEB}" dt="2019-08-02T11:08:17.253" v="2980" actId="26606"/>
          <ac:graphicFrameMkLst>
            <pc:docMk/>
            <pc:sldMk cId="2730653141" sldId="272"/>
            <ac:graphicFrameMk id="5" creationId="{65CF14EB-0843-4F7F-9009-E27D060AE172}"/>
          </ac:graphicFrameMkLst>
        </pc:graphicFrameChg>
        <pc:graphicFrameChg chg="add del">
          <ac:chgData name="ivan.cuzic1@skole.hr" userId="df63c021-0675-4d8c-a9d6-36d6c01b34a5" providerId="ADAL" clId="{5C636F44-3CF5-47E3-B015-6DEF02DB5BEB}" dt="2019-08-02T11:08:40.154" v="2982" actId="26606"/>
          <ac:graphicFrameMkLst>
            <pc:docMk/>
            <pc:sldMk cId="2730653141" sldId="272"/>
            <ac:graphicFrameMk id="14" creationId="{FAA86555-B012-4A88-AB58-E114E688BD51}"/>
          </ac:graphicFrameMkLst>
        </pc:graphicFrameChg>
        <pc:graphicFrameChg chg="add del">
          <ac:chgData name="ivan.cuzic1@skole.hr" userId="df63c021-0675-4d8c-a9d6-36d6c01b34a5" providerId="ADAL" clId="{5C636F44-3CF5-47E3-B015-6DEF02DB5BEB}" dt="2019-08-02T11:08:41.839" v="2984" actId="26606"/>
          <ac:graphicFrameMkLst>
            <pc:docMk/>
            <pc:sldMk cId="2730653141" sldId="272"/>
            <ac:graphicFrameMk id="23" creationId="{F6CE4CDF-8C61-4200-BC90-65AEE6B6E1BE}"/>
          </ac:graphicFrameMkLst>
        </pc:graphicFrameChg>
        <pc:graphicFrameChg chg="add del">
          <ac:chgData name="ivan.cuzic1@skole.hr" userId="df63c021-0675-4d8c-a9d6-36d6c01b34a5" providerId="ADAL" clId="{5C636F44-3CF5-47E3-B015-6DEF02DB5BEB}" dt="2019-08-02T11:08:51.815" v="2986" actId="26606"/>
          <ac:graphicFrameMkLst>
            <pc:docMk/>
            <pc:sldMk cId="2730653141" sldId="272"/>
            <ac:graphicFrameMk id="29" creationId="{C682C9F0-35F3-4C3B-A62C-8F5AFC2DFC55}"/>
          </ac:graphicFrameMkLst>
        </pc:graphicFrameChg>
        <pc:graphicFrameChg chg="add">
          <ac:chgData name="ivan.cuzic1@skole.hr" userId="df63c021-0675-4d8c-a9d6-36d6c01b34a5" providerId="ADAL" clId="{5C636F44-3CF5-47E3-B015-6DEF02DB5BEB}" dt="2019-08-02T11:08:51.879" v="2987" actId="26606"/>
          <ac:graphicFrameMkLst>
            <pc:docMk/>
            <pc:sldMk cId="2730653141" sldId="272"/>
            <ac:graphicFrameMk id="33" creationId="{B69A89BD-FE3A-4042-A5A9-2E6DD375745B}"/>
          </ac:graphicFrameMkLst>
        </pc:graphicFrameChg>
        <pc:cxnChg chg="add">
          <ac:chgData name="ivan.cuzic1@skole.hr" userId="df63c021-0675-4d8c-a9d6-36d6c01b34a5" providerId="ADAL" clId="{5C636F44-3CF5-47E3-B015-6DEF02DB5BEB}" dt="2019-08-02T11:08:51.879" v="2987" actId="26606"/>
          <ac:cxnSpMkLst>
            <pc:docMk/>
            <pc:sldMk cId="2730653141" sldId="272"/>
            <ac:cxnSpMk id="32" creationId="{550D2BD1-98F9-412D-905B-3A843EF4078B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1:20:23.643" v="3174" actId="26606"/>
        <pc:sldMkLst>
          <pc:docMk/>
          <pc:sldMk cId="749374131" sldId="273"/>
        </pc:sldMkLst>
        <pc:spChg chg="mod">
          <ac:chgData name="ivan.cuzic1@skole.hr" userId="df63c021-0675-4d8c-a9d6-36d6c01b34a5" providerId="ADAL" clId="{5C636F44-3CF5-47E3-B015-6DEF02DB5BEB}" dt="2019-08-02T11:20:23.643" v="3174" actId="26606"/>
          <ac:spMkLst>
            <pc:docMk/>
            <pc:sldMk cId="749374131" sldId="273"/>
            <ac:spMk id="2" creationId="{3248E6BB-082A-421A-9503-99A78692F617}"/>
          </ac:spMkLst>
        </pc:spChg>
        <pc:spChg chg="del">
          <ac:chgData name="ivan.cuzic1@skole.hr" userId="df63c021-0675-4d8c-a9d6-36d6c01b34a5" providerId="ADAL" clId="{5C636F44-3CF5-47E3-B015-6DEF02DB5BEB}" dt="2019-08-02T11:12:31.011" v="2990"/>
          <ac:spMkLst>
            <pc:docMk/>
            <pc:sldMk cId="749374131" sldId="273"/>
            <ac:spMk id="3" creationId="{CC479ADC-6D68-494D-B934-14CC4648F460}"/>
          </ac:spMkLst>
        </pc:spChg>
        <pc:spChg chg="add">
          <ac:chgData name="ivan.cuzic1@skole.hr" userId="df63c021-0675-4d8c-a9d6-36d6c01b34a5" providerId="ADAL" clId="{5C636F44-3CF5-47E3-B015-6DEF02DB5BEB}" dt="2019-08-02T11:20:23.643" v="3174" actId="26606"/>
          <ac:spMkLst>
            <pc:docMk/>
            <pc:sldMk cId="749374131" sldId="273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5C636F44-3CF5-47E3-B015-6DEF02DB5BEB}" dt="2019-08-02T11:20:23.643" v="3174" actId="26606"/>
          <ac:picMkLst>
            <pc:docMk/>
            <pc:sldMk cId="749374131" sldId="273"/>
            <ac:picMk id="5" creationId="{7388CE07-338C-4856-9DB7-51599F89B10A}"/>
          </ac:picMkLst>
        </pc:picChg>
        <pc:cxnChg chg="add">
          <ac:chgData name="ivan.cuzic1@skole.hr" userId="df63c021-0675-4d8c-a9d6-36d6c01b34a5" providerId="ADAL" clId="{5C636F44-3CF5-47E3-B015-6DEF02DB5BEB}" dt="2019-08-02T11:20:23.643" v="3174" actId="26606"/>
          <ac:cxnSpMkLst>
            <pc:docMk/>
            <pc:sldMk cId="749374131" sldId="273"/>
            <ac:cxnSpMk id="12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1:16:34.937" v="3097" actId="20577"/>
        <pc:sldMkLst>
          <pc:docMk/>
          <pc:sldMk cId="2141162759" sldId="274"/>
        </pc:sldMkLst>
        <pc:spChg chg="mod">
          <ac:chgData name="ivan.cuzic1@skole.hr" userId="df63c021-0675-4d8c-a9d6-36d6c01b34a5" providerId="ADAL" clId="{5C636F44-3CF5-47E3-B015-6DEF02DB5BEB}" dt="2019-08-02T11:14:14.714" v="3001" actId="20577"/>
          <ac:spMkLst>
            <pc:docMk/>
            <pc:sldMk cId="2141162759" sldId="274"/>
            <ac:spMk id="2" creationId="{95FFFD19-EF13-47AF-8C2C-A5A44683990A}"/>
          </ac:spMkLst>
        </pc:spChg>
        <pc:spChg chg="del">
          <ac:chgData name="ivan.cuzic1@skole.hr" userId="df63c021-0675-4d8c-a9d6-36d6c01b34a5" providerId="ADAL" clId="{5C636F44-3CF5-47E3-B015-6DEF02DB5BEB}" dt="2019-08-02T11:13:58.755" v="2993"/>
          <ac:spMkLst>
            <pc:docMk/>
            <pc:sldMk cId="2141162759" sldId="274"/>
            <ac:spMk id="3" creationId="{C975A3E4-F7A2-4AA0-9091-A684DF0A9584}"/>
          </ac:spMkLst>
        </pc:spChg>
        <pc:spChg chg="add">
          <ac:chgData name="ivan.cuzic1@skole.hr" userId="df63c021-0675-4d8c-a9d6-36d6c01b34a5" providerId="ADAL" clId="{5C636F44-3CF5-47E3-B015-6DEF02DB5BEB}" dt="2019-08-02T11:14:10.181" v="2996" actId="26606"/>
          <ac:spMkLst>
            <pc:docMk/>
            <pc:sldMk cId="2141162759" sldId="274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5C636F44-3CF5-47E3-B015-6DEF02DB5BEB}" dt="2019-08-02T11:14:10.181" v="2996" actId="26606"/>
          <ac:picMkLst>
            <pc:docMk/>
            <pc:sldMk cId="2141162759" sldId="274"/>
            <ac:picMk id="5" creationId="{976641CE-D459-471B-B7B8-644887B2C330}"/>
          </ac:picMkLst>
        </pc:picChg>
        <pc:cxnChg chg="add">
          <ac:chgData name="ivan.cuzic1@skole.hr" userId="df63c021-0675-4d8c-a9d6-36d6c01b34a5" providerId="ADAL" clId="{5C636F44-3CF5-47E3-B015-6DEF02DB5BEB}" dt="2019-08-02T11:14:10.181" v="2996" actId="26606"/>
          <ac:cxnSpMkLst>
            <pc:docMk/>
            <pc:sldMk cId="2141162759" sldId="274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5C636F44-3CF5-47E3-B015-6DEF02DB5BEB}" dt="2019-08-02T11:25:40.780" v="3436" actId="26606"/>
        <pc:sldMkLst>
          <pc:docMk/>
          <pc:sldMk cId="2658952233" sldId="275"/>
        </pc:sldMkLst>
        <pc:spChg chg="mod">
          <ac:chgData name="ivan.cuzic1@skole.hr" userId="df63c021-0675-4d8c-a9d6-36d6c01b34a5" providerId="ADAL" clId="{5C636F44-3CF5-47E3-B015-6DEF02DB5BEB}" dt="2019-08-02T11:25:21.338" v="3434" actId="26606"/>
          <ac:spMkLst>
            <pc:docMk/>
            <pc:sldMk cId="2658952233" sldId="275"/>
            <ac:spMk id="2" creationId="{6C3FB2E4-EDEF-4A71-BD1D-F62915E0F4C7}"/>
          </ac:spMkLst>
        </pc:spChg>
        <pc:spChg chg="del mod">
          <ac:chgData name="ivan.cuzic1@skole.hr" userId="df63c021-0675-4d8c-a9d6-36d6c01b34a5" providerId="ADAL" clId="{5C636F44-3CF5-47E3-B015-6DEF02DB5BEB}" dt="2019-08-02T11:25:21.338" v="3434" actId="26606"/>
          <ac:spMkLst>
            <pc:docMk/>
            <pc:sldMk cId="2658952233" sldId="275"/>
            <ac:spMk id="3" creationId="{8C171AC2-E2D1-4056-834D-1A1DA5E90B1B}"/>
          </ac:spMkLst>
        </pc:spChg>
        <pc:spChg chg="add del">
          <ac:chgData name="ivan.cuzic1@skole.hr" userId="df63c021-0675-4d8c-a9d6-36d6c01b34a5" providerId="ADAL" clId="{5C636F44-3CF5-47E3-B015-6DEF02DB5BEB}" dt="2019-08-02T11:25:40.780" v="3436" actId="26606"/>
          <ac:spMkLst>
            <pc:docMk/>
            <pc:sldMk cId="2658952233" sldId="275"/>
            <ac:spMk id="10" creationId="{42285737-90EE-47DC-AC80-8AE156B11969}"/>
          </ac:spMkLst>
        </pc:spChg>
        <pc:spChg chg="add">
          <ac:chgData name="ivan.cuzic1@skole.hr" userId="df63c021-0675-4d8c-a9d6-36d6c01b34a5" providerId="ADAL" clId="{5C636F44-3CF5-47E3-B015-6DEF02DB5BEB}" dt="2019-08-02T11:25:40.780" v="3436" actId="26606"/>
          <ac:spMkLst>
            <pc:docMk/>
            <pc:sldMk cId="2658952233" sldId="275"/>
            <ac:spMk id="23" creationId="{42285737-90EE-47DC-AC80-8AE156B11969}"/>
          </ac:spMkLst>
        </pc:spChg>
        <pc:grpChg chg="add del">
          <ac:chgData name="ivan.cuzic1@skole.hr" userId="df63c021-0675-4d8c-a9d6-36d6c01b34a5" providerId="ADAL" clId="{5C636F44-3CF5-47E3-B015-6DEF02DB5BEB}" dt="2019-08-02T11:25:40.780" v="3436" actId="26606"/>
          <ac:grpSpMkLst>
            <pc:docMk/>
            <pc:sldMk cId="2658952233" sldId="275"/>
            <ac:grpSpMk id="12" creationId="{B57BDC17-F1B3-455F-BBF1-680AA1F25C06}"/>
          </ac:grpSpMkLst>
        </pc:grpChg>
        <pc:grpChg chg="add">
          <ac:chgData name="ivan.cuzic1@skole.hr" userId="df63c021-0675-4d8c-a9d6-36d6c01b34a5" providerId="ADAL" clId="{5C636F44-3CF5-47E3-B015-6DEF02DB5BEB}" dt="2019-08-02T11:25:40.780" v="3436" actId="26606"/>
          <ac:grpSpMkLst>
            <pc:docMk/>
            <pc:sldMk cId="2658952233" sldId="275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5C636F44-3CF5-47E3-B015-6DEF02DB5BEB}" dt="2019-08-02T11:25:40.780" v="3436" actId="26606"/>
          <ac:graphicFrameMkLst>
            <pc:docMk/>
            <pc:sldMk cId="2658952233" sldId="275"/>
            <ac:graphicFrameMk id="5" creationId="{BA3E40A6-72CC-41BC-A72E-B5593E0FDA59}"/>
          </ac:graphicFrameMkLst>
        </pc:graphicFrameChg>
      </pc:sldChg>
      <pc:sldChg chg="addSp delSp modSp add mod setBg setClrOvrMap">
        <pc:chgData name="ivan.cuzic1@skole.hr" userId="df63c021-0675-4d8c-a9d6-36d6c01b34a5" providerId="ADAL" clId="{5C636F44-3CF5-47E3-B015-6DEF02DB5BEB}" dt="2019-08-02T11:28:10.046" v="3617" actId="26606"/>
        <pc:sldMkLst>
          <pc:docMk/>
          <pc:sldMk cId="2045367653" sldId="276"/>
        </pc:sldMkLst>
        <pc:spChg chg="mod">
          <ac:chgData name="ivan.cuzic1@skole.hr" userId="df63c021-0675-4d8c-a9d6-36d6c01b34a5" providerId="ADAL" clId="{5C636F44-3CF5-47E3-B015-6DEF02DB5BEB}" dt="2019-08-02T11:28:10.046" v="3617" actId="26606"/>
          <ac:spMkLst>
            <pc:docMk/>
            <pc:sldMk cId="2045367653" sldId="276"/>
            <ac:spMk id="2" creationId="{F2504F0D-23F1-4A10-A37B-A716A4247CF8}"/>
          </ac:spMkLst>
        </pc:spChg>
        <pc:spChg chg="del mod">
          <ac:chgData name="ivan.cuzic1@skole.hr" userId="df63c021-0675-4d8c-a9d6-36d6c01b34a5" providerId="ADAL" clId="{5C636F44-3CF5-47E3-B015-6DEF02DB5BEB}" dt="2019-08-02T11:28:10.046" v="3617" actId="26606"/>
          <ac:spMkLst>
            <pc:docMk/>
            <pc:sldMk cId="2045367653" sldId="276"/>
            <ac:spMk id="3" creationId="{BB0EB7E2-86C4-4CE4-861F-BDC675ED6B14}"/>
          </ac:spMkLst>
        </pc:spChg>
        <pc:graphicFrameChg chg="add">
          <ac:chgData name="ivan.cuzic1@skole.hr" userId="df63c021-0675-4d8c-a9d6-36d6c01b34a5" providerId="ADAL" clId="{5C636F44-3CF5-47E3-B015-6DEF02DB5BEB}" dt="2019-08-02T11:28:10.046" v="3617" actId="26606"/>
          <ac:graphicFrameMkLst>
            <pc:docMk/>
            <pc:sldMk cId="2045367653" sldId="276"/>
            <ac:graphicFrameMk id="5" creationId="{42786CDD-FF59-4EB7-AEC7-1942DC8F7EB0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5C636F44-3CF5-47E3-B015-6DEF02DB5BEB}" dt="2019-08-02T11:30:28.524" v="3695" actId="20577"/>
        <pc:sldMkLst>
          <pc:docMk/>
          <pc:sldMk cId="355255276" sldId="277"/>
        </pc:sldMkLst>
        <pc:spChg chg="mod">
          <ac:chgData name="ivan.cuzic1@skole.hr" userId="df63c021-0675-4d8c-a9d6-36d6c01b34a5" providerId="ADAL" clId="{5C636F44-3CF5-47E3-B015-6DEF02DB5BEB}" dt="2019-08-02T11:29:51.933" v="3648" actId="26606"/>
          <ac:spMkLst>
            <pc:docMk/>
            <pc:sldMk cId="355255276" sldId="277"/>
            <ac:spMk id="2" creationId="{FAE9CC3A-095B-4966-8D77-ECC4428C76EB}"/>
          </ac:spMkLst>
        </pc:spChg>
        <pc:spChg chg="del">
          <ac:chgData name="ivan.cuzic1@skole.hr" userId="df63c021-0675-4d8c-a9d6-36d6c01b34a5" providerId="ADAL" clId="{5C636F44-3CF5-47E3-B015-6DEF02DB5BEB}" dt="2019-08-02T11:29:21.416" v="3639"/>
          <ac:spMkLst>
            <pc:docMk/>
            <pc:sldMk cId="355255276" sldId="277"/>
            <ac:spMk id="3" creationId="{9BCB02EB-64B3-4449-997F-C72C03174353}"/>
          </ac:spMkLst>
        </pc:spChg>
        <pc:spChg chg="add del">
          <ac:chgData name="ivan.cuzic1@skole.hr" userId="df63c021-0675-4d8c-a9d6-36d6c01b34a5" providerId="ADAL" clId="{5C636F44-3CF5-47E3-B015-6DEF02DB5BEB}" dt="2019-08-02T11:29:51.901" v="3647" actId="26606"/>
          <ac:spMkLst>
            <pc:docMk/>
            <pc:sldMk cId="355255276" sldId="277"/>
            <ac:spMk id="12" creationId="{823AC064-BC96-4F32-8AE1-B2FD38754823}"/>
          </ac:spMkLst>
        </pc:spChg>
        <pc:picChg chg="add mod ord">
          <ac:chgData name="ivan.cuzic1@skole.hr" userId="df63c021-0675-4d8c-a9d6-36d6c01b34a5" providerId="ADAL" clId="{5C636F44-3CF5-47E3-B015-6DEF02DB5BEB}" dt="2019-08-02T11:29:51.933" v="3648" actId="26606"/>
          <ac:picMkLst>
            <pc:docMk/>
            <pc:sldMk cId="355255276" sldId="277"/>
            <ac:picMk id="5" creationId="{FFAD6437-E818-4FD2-84D1-25C32F11FDBD}"/>
          </ac:picMkLst>
        </pc:picChg>
        <pc:picChg chg="add mod">
          <ac:chgData name="ivan.cuzic1@skole.hr" userId="df63c021-0675-4d8c-a9d6-36d6c01b34a5" providerId="ADAL" clId="{5C636F44-3CF5-47E3-B015-6DEF02DB5BEB}" dt="2019-08-02T11:29:51.933" v="3648" actId="26606"/>
          <ac:picMkLst>
            <pc:docMk/>
            <pc:sldMk cId="355255276" sldId="277"/>
            <ac:picMk id="7" creationId="{8D636F91-2E13-4912-8DC8-023CBDBF02B8}"/>
          </ac:picMkLst>
        </pc:picChg>
        <pc:cxnChg chg="add del">
          <ac:chgData name="ivan.cuzic1@skole.hr" userId="df63c021-0675-4d8c-a9d6-36d6c01b34a5" providerId="ADAL" clId="{5C636F44-3CF5-47E3-B015-6DEF02DB5BEB}" dt="2019-08-02T11:29:51.901" v="3647" actId="26606"/>
          <ac:cxnSpMkLst>
            <pc:docMk/>
            <pc:sldMk cId="355255276" sldId="277"/>
            <ac:cxnSpMk id="14" creationId="{7E7C77BC-7138-40B1-A15B-20F57A494629}"/>
          </ac:cxnSpMkLst>
        </pc:cxnChg>
        <pc:cxnChg chg="add del">
          <ac:chgData name="ivan.cuzic1@skole.hr" userId="df63c021-0675-4d8c-a9d6-36d6c01b34a5" providerId="ADAL" clId="{5C636F44-3CF5-47E3-B015-6DEF02DB5BEB}" dt="2019-08-02T11:29:51.901" v="3647" actId="26606"/>
          <ac:cxnSpMkLst>
            <pc:docMk/>
            <pc:sldMk cId="355255276" sldId="277"/>
            <ac:cxnSpMk id="16" creationId="{DB146403-F3D6-484B-B2ED-97F9565D0370}"/>
          </ac:cxnSpMkLst>
        </pc:cxnChg>
        <pc:cxnChg chg="add">
          <ac:chgData name="ivan.cuzic1@skole.hr" userId="df63c021-0675-4d8c-a9d6-36d6c01b34a5" providerId="ADAL" clId="{5C636F44-3CF5-47E3-B015-6DEF02DB5BEB}" dt="2019-08-02T11:29:51.933" v="3648" actId="26606"/>
          <ac:cxnSpMkLst>
            <pc:docMk/>
            <pc:sldMk cId="355255276" sldId="277"/>
            <ac:cxnSpMk id="18" creationId="{EBAD6A72-88E8-42F7-88B9-CAF744536BE4}"/>
          </ac:cxnSpMkLst>
        </pc:cxnChg>
        <pc:cxnChg chg="add">
          <ac:chgData name="ivan.cuzic1@skole.hr" userId="df63c021-0675-4d8c-a9d6-36d6c01b34a5" providerId="ADAL" clId="{5C636F44-3CF5-47E3-B015-6DEF02DB5BEB}" dt="2019-08-02T11:29:51.933" v="3648" actId="26606"/>
          <ac:cxnSpMkLst>
            <pc:docMk/>
            <pc:sldMk cId="355255276" sldId="277"/>
            <ac:cxnSpMk id="19" creationId="{C800968E-0A99-46C4-A9B2-6A63AC66F4B0}"/>
          </ac:cxnSpMkLst>
        </pc:cxnChg>
      </pc:sldChg>
      <pc:sldChg chg="addSp delSp modSp add mod setBg setClrOvrMap modNotesTx">
        <pc:chgData name="ivan.cuzic1@skole.hr" userId="df63c021-0675-4d8c-a9d6-36d6c01b34a5" providerId="ADAL" clId="{5C636F44-3CF5-47E3-B015-6DEF02DB5BEB}" dt="2019-08-02T11:34:38.708" v="3885" actId="20577"/>
        <pc:sldMkLst>
          <pc:docMk/>
          <pc:sldMk cId="1663520128" sldId="278"/>
        </pc:sldMkLst>
        <pc:spChg chg="mod">
          <ac:chgData name="ivan.cuzic1@skole.hr" userId="df63c021-0675-4d8c-a9d6-36d6c01b34a5" providerId="ADAL" clId="{5C636F44-3CF5-47E3-B015-6DEF02DB5BEB}" dt="2019-08-02T11:32:58.326" v="3739" actId="26606"/>
          <ac:spMkLst>
            <pc:docMk/>
            <pc:sldMk cId="1663520128" sldId="278"/>
            <ac:spMk id="2" creationId="{3FD06C60-2E99-418B-B352-94BF6C60B43F}"/>
          </ac:spMkLst>
        </pc:spChg>
        <pc:spChg chg="del">
          <ac:chgData name="ivan.cuzic1@skole.hr" userId="df63c021-0675-4d8c-a9d6-36d6c01b34a5" providerId="ADAL" clId="{5C636F44-3CF5-47E3-B015-6DEF02DB5BEB}" dt="2019-08-02T11:32:29.755" v="3698"/>
          <ac:spMkLst>
            <pc:docMk/>
            <pc:sldMk cId="1663520128" sldId="278"/>
            <ac:spMk id="3" creationId="{E1582310-AFDD-479C-814B-A07A2D7877C3}"/>
          </ac:spMkLst>
        </pc:spChg>
        <pc:spChg chg="add">
          <ac:chgData name="ivan.cuzic1@skole.hr" userId="df63c021-0675-4d8c-a9d6-36d6c01b34a5" providerId="ADAL" clId="{5C636F44-3CF5-47E3-B015-6DEF02DB5BEB}" dt="2019-08-02T11:32:58.326" v="3739" actId="26606"/>
          <ac:spMkLst>
            <pc:docMk/>
            <pc:sldMk cId="1663520128" sldId="278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5C636F44-3CF5-47E3-B015-6DEF02DB5BEB}" dt="2019-08-02T11:32:58.326" v="3739" actId="26606"/>
          <ac:picMkLst>
            <pc:docMk/>
            <pc:sldMk cId="1663520128" sldId="278"/>
            <ac:picMk id="5" creationId="{A75794DA-BB6A-4217-893C-F6C956D5C053}"/>
          </ac:picMkLst>
        </pc:picChg>
      </pc:sldChg>
      <pc:sldChg chg="addSp delSp modSp add mod setBg setClrOvrMap modNotesTx">
        <pc:chgData name="ivan.cuzic1@skole.hr" userId="df63c021-0675-4d8c-a9d6-36d6c01b34a5" providerId="ADAL" clId="{5C636F44-3CF5-47E3-B015-6DEF02DB5BEB}" dt="2019-08-05T13:04:15.256" v="4733" actId="26606"/>
        <pc:sldMkLst>
          <pc:docMk/>
          <pc:sldMk cId="2595191732" sldId="279"/>
        </pc:sldMkLst>
        <pc:spChg chg="mod">
          <ac:chgData name="ivan.cuzic1@skole.hr" userId="df63c021-0675-4d8c-a9d6-36d6c01b34a5" providerId="ADAL" clId="{5C636F44-3CF5-47E3-B015-6DEF02DB5BEB}" dt="2019-08-05T13:04:15.256" v="4733" actId="26606"/>
          <ac:spMkLst>
            <pc:docMk/>
            <pc:sldMk cId="2595191732" sldId="279"/>
            <ac:spMk id="2" creationId="{DBC425A8-A57F-4367-AE4D-47EEF0BAED9B}"/>
          </ac:spMkLst>
        </pc:spChg>
        <pc:spChg chg="del mod">
          <ac:chgData name="ivan.cuzic1@skole.hr" userId="df63c021-0675-4d8c-a9d6-36d6c01b34a5" providerId="ADAL" clId="{5C636F44-3CF5-47E3-B015-6DEF02DB5BEB}" dt="2019-08-05T13:03:45.908" v="4729"/>
          <ac:spMkLst>
            <pc:docMk/>
            <pc:sldMk cId="2595191732" sldId="279"/>
            <ac:spMk id="3" creationId="{A7F72F83-49FA-41A3-AF8A-9A981A8A14BF}"/>
          </ac:spMkLst>
        </pc:spChg>
        <pc:spChg chg="add del">
          <ac:chgData name="ivan.cuzic1@skole.hr" userId="df63c021-0675-4d8c-a9d6-36d6c01b34a5" providerId="ADAL" clId="{5C636F44-3CF5-47E3-B015-6DEF02DB5BEB}" dt="2019-08-05T13:04:15.256" v="4733" actId="26606"/>
          <ac:spMkLst>
            <pc:docMk/>
            <pc:sldMk cId="2595191732" sldId="279"/>
            <ac:spMk id="8" creationId="{8D70B121-56F4-4848-B38B-182089D909FA}"/>
          </ac:spMkLst>
        </pc:spChg>
        <pc:spChg chg="add">
          <ac:chgData name="ivan.cuzic1@skole.hr" userId="df63c021-0675-4d8c-a9d6-36d6c01b34a5" providerId="ADAL" clId="{5C636F44-3CF5-47E3-B015-6DEF02DB5BEB}" dt="2019-08-05T13:04:15.256" v="4733" actId="26606"/>
          <ac:spMkLst>
            <pc:docMk/>
            <pc:sldMk cId="2595191732" sldId="279"/>
            <ac:spMk id="15" creationId="{1DB7C82F-AB7E-4F0C-B829-FA1B9C415180}"/>
          </ac:spMkLst>
        </pc:spChg>
        <pc:picChg chg="add mod">
          <ac:chgData name="ivan.cuzic1@skole.hr" userId="df63c021-0675-4d8c-a9d6-36d6c01b34a5" providerId="ADAL" clId="{5C636F44-3CF5-47E3-B015-6DEF02DB5BEB}" dt="2019-08-05T13:04:15.256" v="4733" actId="26606"/>
          <ac:picMkLst>
            <pc:docMk/>
            <pc:sldMk cId="2595191732" sldId="279"/>
            <ac:picMk id="5" creationId="{3987F273-25B1-4AE3-B7EB-5A334FE0E857}"/>
          </ac:picMkLst>
        </pc:picChg>
        <pc:cxnChg chg="add del">
          <ac:chgData name="ivan.cuzic1@skole.hr" userId="df63c021-0675-4d8c-a9d6-36d6c01b34a5" providerId="ADAL" clId="{5C636F44-3CF5-47E3-B015-6DEF02DB5BEB}" dt="2019-08-05T13:04:15.256" v="4733" actId="26606"/>
          <ac:cxnSpMkLst>
            <pc:docMk/>
            <pc:sldMk cId="2595191732" sldId="279"/>
            <ac:cxnSpMk id="10" creationId="{2D72A2C9-F3CA-4216-8BAD-FA4C970C3C4E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1:54:57.156" v="4480" actId="20577"/>
        <pc:sldMkLst>
          <pc:docMk/>
          <pc:sldMk cId="3616666623" sldId="280"/>
        </pc:sldMkLst>
        <pc:spChg chg="mod">
          <ac:chgData name="ivan.cuzic1@skole.hr" userId="df63c021-0675-4d8c-a9d6-36d6c01b34a5" providerId="ADAL" clId="{5C636F44-3CF5-47E3-B015-6DEF02DB5BEB}" dt="2019-08-02T11:49:28.297" v="4109" actId="26606"/>
          <ac:spMkLst>
            <pc:docMk/>
            <pc:sldMk cId="3616666623" sldId="280"/>
            <ac:spMk id="2" creationId="{1ED551AC-D89D-45C4-A510-ECD78F596988}"/>
          </ac:spMkLst>
        </pc:spChg>
        <pc:spChg chg="del mod">
          <ac:chgData name="ivan.cuzic1@skole.hr" userId="df63c021-0675-4d8c-a9d6-36d6c01b34a5" providerId="ADAL" clId="{5C636F44-3CF5-47E3-B015-6DEF02DB5BEB}" dt="2019-08-02T11:49:28.297" v="4109" actId="26606"/>
          <ac:spMkLst>
            <pc:docMk/>
            <pc:sldMk cId="3616666623" sldId="280"/>
            <ac:spMk id="3" creationId="{33307355-C761-42EF-9208-13B309F255AC}"/>
          </ac:spMkLst>
        </pc:spChg>
        <pc:spChg chg="add">
          <ac:chgData name="ivan.cuzic1@skole.hr" userId="df63c021-0675-4d8c-a9d6-36d6c01b34a5" providerId="ADAL" clId="{5C636F44-3CF5-47E3-B015-6DEF02DB5BEB}" dt="2019-08-02T11:49:28.297" v="4109" actId="26606"/>
          <ac:spMkLst>
            <pc:docMk/>
            <pc:sldMk cId="3616666623" sldId="280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5C636F44-3CF5-47E3-B015-6DEF02DB5BEB}" dt="2019-08-02T11:49:28.297" v="4109" actId="26606"/>
          <ac:grpSpMkLst>
            <pc:docMk/>
            <pc:sldMk cId="3616666623" sldId="280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5C636F44-3CF5-47E3-B015-6DEF02DB5BEB}" dt="2019-08-02T11:49:38.325" v="4111" actId="1076"/>
          <ac:graphicFrameMkLst>
            <pc:docMk/>
            <pc:sldMk cId="3616666623" sldId="280"/>
            <ac:graphicFrameMk id="5" creationId="{363F55F8-B584-4350-A483-657753025B80}"/>
          </ac:graphicFrameMkLst>
        </pc:graphicFrameChg>
      </pc:sldChg>
      <pc:sldChg chg="modSp add modNotesTx">
        <pc:chgData name="ivan.cuzic1@skole.hr" userId="df63c021-0675-4d8c-a9d6-36d6c01b34a5" providerId="ADAL" clId="{5C636F44-3CF5-47E3-B015-6DEF02DB5BEB}" dt="2019-08-02T11:53:38.936" v="4390" actId="20577"/>
        <pc:sldMkLst>
          <pc:docMk/>
          <pc:sldMk cId="347996141" sldId="281"/>
        </pc:sldMkLst>
        <pc:spChg chg="mod">
          <ac:chgData name="ivan.cuzic1@skole.hr" userId="df63c021-0675-4d8c-a9d6-36d6c01b34a5" providerId="ADAL" clId="{5C636F44-3CF5-47E3-B015-6DEF02DB5BEB}" dt="2019-08-02T11:50:27.984" v="4185" actId="20577"/>
          <ac:spMkLst>
            <pc:docMk/>
            <pc:sldMk cId="347996141" sldId="281"/>
            <ac:spMk id="2" creationId="{0C50763E-1981-4C96-AD45-2EB0422B8215}"/>
          </ac:spMkLst>
        </pc:spChg>
        <pc:spChg chg="mod">
          <ac:chgData name="ivan.cuzic1@skole.hr" userId="df63c021-0675-4d8c-a9d6-36d6c01b34a5" providerId="ADAL" clId="{5C636F44-3CF5-47E3-B015-6DEF02DB5BEB}" dt="2019-08-02T11:52:37.059" v="4334" actId="20577"/>
          <ac:spMkLst>
            <pc:docMk/>
            <pc:sldMk cId="347996141" sldId="281"/>
            <ac:spMk id="3" creationId="{9F39AF86-4517-48E9-8F65-58AA90DA97C9}"/>
          </ac:spMkLst>
        </pc:spChg>
      </pc:sldChg>
      <pc:sldChg chg="addSp delSp modSp add mod setBg">
        <pc:chgData name="ivan.cuzic1@skole.hr" userId="df63c021-0675-4d8c-a9d6-36d6c01b34a5" providerId="ADAL" clId="{5C636F44-3CF5-47E3-B015-6DEF02DB5BEB}" dt="2019-08-02T11:55:52.470" v="4499" actId="26606"/>
        <pc:sldMkLst>
          <pc:docMk/>
          <pc:sldMk cId="2125471254" sldId="282"/>
        </pc:sldMkLst>
        <pc:spChg chg="mod">
          <ac:chgData name="ivan.cuzic1@skole.hr" userId="df63c021-0675-4d8c-a9d6-36d6c01b34a5" providerId="ADAL" clId="{5C636F44-3CF5-47E3-B015-6DEF02DB5BEB}" dt="2019-08-02T11:55:52.470" v="4499" actId="26606"/>
          <ac:spMkLst>
            <pc:docMk/>
            <pc:sldMk cId="2125471254" sldId="282"/>
            <ac:spMk id="2" creationId="{F434AB5B-536C-4DEB-9D7B-29553DBF0A09}"/>
          </ac:spMkLst>
        </pc:spChg>
        <pc:spChg chg="del">
          <ac:chgData name="ivan.cuzic1@skole.hr" userId="df63c021-0675-4d8c-a9d6-36d6c01b34a5" providerId="ADAL" clId="{5C636F44-3CF5-47E3-B015-6DEF02DB5BEB}" dt="2019-08-02T11:55:41.753" v="4498"/>
          <ac:spMkLst>
            <pc:docMk/>
            <pc:sldMk cId="2125471254" sldId="282"/>
            <ac:spMk id="3" creationId="{57DACF97-3399-4339-97ED-B525602AB00A}"/>
          </ac:spMkLst>
        </pc:spChg>
        <pc:spChg chg="add">
          <ac:chgData name="ivan.cuzic1@skole.hr" userId="df63c021-0675-4d8c-a9d6-36d6c01b34a5" providerId="ADAL" clId="{5C636F44-3CF5-47E3-B015-6DEF02DB5BEB}" dt="2019-08-02T11:55:52.470" v="4499" actId="26606"/>
          <ac:spMkLst>
            <pc:docMk/>
            <pc:sldMk cId="2125471254" sldId="282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5C636F44-3CF5-47E3-B015-6DEF02DB5BEB}" dt="2019-08-02T11:55:52.470" v="4499" actId="26606"/>
          <ac:picMkLst>
            <pc:docMk/>
            <pc:sldMk cId="2125471254" sldId="282"/>
            <ac:picMk id="5" creationId="{2B919279-A3E8-4CA0-902A-5FC009282BBD}"/>
          </ac:picMkLst>
        </pc:picChg>
        <pc:cxnChg chg="add">
          <ac:chgData name="ivan.cuzic1@skole.hr" userId="df63c021-0675-4d8c-a9d6-36d6c01b34a5" providerId="ADAL" clId="{5C636F44-3CF5-47E3-B015-6DEF02DB5BEB}" dt="2019-08-02T11:55:52.470" v="4499" actId="26606"/>
          <ac:cxnSpMkLst>
            <pc:docMk/>
            <pc:sldMk cId="2125471254" sldId="282"/>
            <ac:cxnSpMk id="12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5C636F44-3CF5-47E3-B015-6DEF02DB5BEB}" dt="2019-08-02T12:00:17.802" v="4728" actId="20577"/>
        <pc:sldMkLst>
          <pc:docMk/>
          <pc:sldMk cId="1155913910" sldId="283"/>
        </pc:sldMkLst>
        <pc:spChg chg="mod">
          <ac:chgData name="ivan.cuzic1@skole.hr" userId="df63c021-0675-4d8c-a9d6-36d6c01b34a5" providerId="ADAL" clId="{5C636F44-3CF5-47E3-B015-6DEF02DB5BEB}" dt="2019-08-02T11:57:56.790" v="4528" actId="26606"/>
          <ac:spMkLst>
            <pc:docMk/>
            <pc:sldMk cId="1155913910" sldId="283"/>
            <ac:spMk id="2" creationId="{57746DE9-21B1-4CA9-BD3F-69BA8B3F0982}"/>
          </ac:spMkLst>
        </pc:spChg>
        <pc:spChg chg="del">
          <ac:chgData name="ivan.cuzic1@skole.hr" userId="df63c021-0675-4d8c-a9d6-36d6c01b34a5" providerId="ADAL" clId="{5C636F44-3CF5-47E3-B015-6DEF02DB5BEB}" dt="2019-08-02T11:57:07.558" v="4515"/>
          <ac:spMkLst>
            <pc:docMk/>
            <pc:sldMk cId="1155913910" sldId="283"/>
            <ac:spMk id="3" creationId="{EF4847CB-95ED-47FD-99D8-94AA000985FA}"/>
          </ac:spMkLst>
        </pc:spChg>
        <pc:spChg chg="add del">
          <ac:chgData name="ivan.cuzic1@skole.hr" userId="df63c021-0675-4d8c-a9d6-36d6c01b34a5" providerId="ADAL" clId="{5C636F44-3CF5-47E3-B015-6DEF02DB5BEB}" dt="2019-08-02T11:57:20.456" v="4517" actId="26606"/>
          <ac:spMkLst>
            <pc:docMk/>
            <pc:sldMk cId="1155913910" sldId="283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5C636F44-3CF5-47E3-B015-6DEF02DB5BEB}" dt="2019-08-02T11:57:43.186" v="4523" actId="26606"/>
          <ac:spMkLst>
            <pc:docMk/>
            <pc:sldMk cId="1155913910" sldId="283"/>
            <ac:spMk id="13" creationId="{3CD9DF72-87A3-404E-A828-84CBF11A8303}"/>
          </ac:spMkLst>
        </pc:spChg>
        <pc:spChg chg="add del">
          <ac:chgData name="ivan.cuzic1@skole.hr" userId="df63c021-0675-4d8c-a9d6-36d6c01b34a5" providerId="ADAL" clId="{5C636F44-3CF5-47E3-B015-6DEF02DB5BEB}" dt="2019-08-02T11:57:43.186" v="4523" actId="26606"/>
          <ac:spMkLst>
            <pc:docMk/>
            <pc:sldMk cId="1155913910" sldId="283"/>
            <ac:spMk id="14" creationId="{2C1F3568-6801-4001-982B-935F411B3B2E}"/>
          </ac:spMkLst>
        </pc:spChg>
        <pc:spChg chg="add del">
          <ac:chgData name="ivan.cuzic1@skole.hr" userId="df63c021-0675-4d8c-a9d6-36d6c01b34a5" providerId="ADAL" clId="{5C636F44-3CF5-47E3-B015-6DEF02DB5BEB}" dt="2019-08-02T11:57:43.100" v="4522" actId="26606"/>
          <ac:spMkLst>
            <pc:docMk/>
            <pc:sldMk cId="1155913910" sldId="283"/>
            <ac:spMk id="21" creationId="{6753252F-4873-4F63-801D-CC719279A7D5}"/>
          </ac:spMkLst>
        </pc:spChg>
        <pc:spChg chg="add del">
          <ac:chgData name="ivan.cuzic1@skole.hr" userId="df63c021-0675-4d8c-a9d6-36d6c01b34a5" providerId="ADAL" clId="{5C636F44-3CF5-47E3-B015-6DEF02DB5BEB}" dt="2019-08-02T11:57:43.100" v="4522" actId="26606"/>
          <ac:spMkLst>
            <pc:docMk/>
            <pc:sldMk cId="1155913910" sldId="283"/>
            <ac:spMk id="23" creationId="{047C8CCB-F95D-4249-92DD-651249D3535A}"/>
          </ac:spMkLst>
        </pc:spChg>
        <pc:spChg chg="add del">
          <ac:chgData name="ivan.cuzic1@skole.hr" userId="df63c021-0675-4d8c-a9d6-36d6c01b34a5" providerId="ADAL" clId="{5C636F44-3CF5-47E3-B015-6DEF02DB5BEB}" dt="2019-08-02T11:57:56.790" v="4528" actId="26606"/>
          <ac:spMkLst>
            <pc:docMk/>
            <pc:sldMk cId="1155913910" sldId="283"/>
            <ac:spMk id="25" creationId="{AB45A142-4255-493C-8284-5D566C121B10}"/>
          </ac:spMkLst>
        </pc:spChg>
        <pc:spChg chg="add del">
          <ac:chgData name="ivan.cuzic1@skole.hr" userId="df63c021-0675-4d8c-a9d6-36d6c01b34a5" providerId="ADAL" clId="{5C636F44-3CF5-47E3-B015-6DEF02DB5BEB}" dt="2019-08-02T11:57:56.766" v="4527" actId="26606"/>
          <ac:spMkLst>
            <pc:docMk/>
            <pc:sldMk cId="1155913910" sldId="283"/>
            <ac:spMk id="32" creationId="{AF1E5E62-9EB9-408E-AE53-A04A4C8110DE}"/>
          </ac:spMkLst>
        </pc:spChg>
        <pc:spChg chg="add del">
          <ac:chgData name="ivan.cuzic1@skole.hr" userId="df63c021-0675-4d8c-a9d6-36d6c01b34a5" providerId="ADAL" clId="{5C636F44-3CF5-47E3-B015-6DEF02DB5BEB}" dt="2019-08-02T11:57:56.766" v="4527" actId="26606"/>
          <ac:spMkLst>
            <pc:docMk/>
            <pc:sldMk cId="1155913910" sldId="283"/>
            <ac:spMk id="34" creationId="{9C5704B2-7C5B-4738-AF0D-4A2756A69FA1}"/>
          </ac:spMkLst>
        </pc:spChg>
        <pc:spChg chg="add del">
          <ac:chgData name="ivan.cuzic1@skole.hr" userId="df63c021-0675-4d8c-a9d6-36d6c01b34a5" providerId="ADAL" clId="{5C636F44-3CF5-47E3-B015-6DEF02DB5BEB}" dt="2019-08-02T11:57:56.766" v="4527" actId="26606"/>
          <ac:spMkLst>
            <pc:docMk/>
            <pc:sldMk cId="1155913910" sldId="283"/>
            <ac:spMk id="36" creationId="{DFB36DC4-A410-4DF1-8453-1D85743F5E07}"/>
          </ac:spMkLst>
        </pc:spChg>
        <pc:spChg chg="add">
          <ac:chgData name="ivan.cuzic1@skole.hr" userId="df63c021-0675-4d8c-a9d6-36d6c01b34a5" providerId="ADAL" clId="{5C636F44-3CF5-47E3-B015-6DEF02DB5BEB}" dt="2019-08-02T11:57:56.790" v="4528" actId="26606"/>
          <ac:spMkLst>
            <pc:docMk/>
            <pc:sldMk cId="1155913910" sldId="283"/>
            <ac:spMk id="38" creationId="{1707FC24-6981-43D9-B525-C7832BA22463}"/>
          </ac:spMkLst>
        </pc:spChg>
        <pc:picChg chg="add del mod">
          <ac:chgData name="ivan.cuzic1@skole.hr" userId="df63c021-0675-4d8c-a9d6-36d6c01b34a5" providerId="ADAL" clId="{5C636F44-3CF5-47E3-B015-6DEF02DB5BEB}" dt="2019-08-02T11:57:20.539" v="4518" actId="26606"/>
          <ac:picMkLst>
            <pc:docMk/>
            <pc:sldMk cId="1155913910" sldId="283"/>
            <ac:picMk id="5" creationId="{09389878-80C9-491F-86F9-E880BBC73FCD}"/>
          </ac:picMkLst>
        </pc:picChg>
        <pc:picChg chg="add del">
          <ac:chgData name="ivan.cuzic1@skole.hr" userId="df63c021-0675-4d8c-a9d6-36d6c01b34a5" providerId="ADAL" clId="{5C636F44-3CF5-47E3-B015-6DEF02DB5BEB}" dt="2019-08-02T11:57:43.186" v="4523" actId="26606"/>
          <ac:picMkLst>
            <pc:docMk/>
            <pc:sldMk cId="1155913910" sldId="283"/>
            <ac:picMk id="8" creationId="{09389878-80C9-491F-86F9-E880BBC73FCD}"/>
          </ac:picMkLst>
        </pc:picChg>
        <pc:picChg chg="add del">
          <ac:chgData name="ivan.cuzic1@skole.hr" userId="df63c021-0675-4d8c-a9d6-36d6c01b34a5" providerId="ADAL" clId="{5C636F44-3CF5-47E3-B015-6DEF02DB5BEB}" dt="2019-08-02T11:57:43.100" v="4522" actId="26606"/>
          <ac:picMkLst>
            <pc:docMk/>
            <pc:sldMk cId="1155913910" sldId="283"/>
            <ac:picMk id="18" creationId="{09389878-80C9-491F-86F9-E880BBC73FCD}"/>
          </ac:picMkLst>
        </pc:picChg>
        <pc:picChg chg="add mod">
          <ac:chgData name="ivan.cuzic1@skole.hr" userId="df63c021-0675-4d8c-a9d6-36d6c01b34a5" providerId="ADAL" clId="{5C636F44-3CF5-47E3-B015-6DEF02DB5BEB}" dt="2019-08-02T11:58:07.642" v="4530" actId="14100"/>
          <ac:picMkLst>
            <pc:docMk/>
            <pc:sldMk cId="1155913910" sldId="283"/>
            <ac:picMk id="27" creationId="{09389878-80C9-491F-86F9-E880BBC73FCD}"/>
          </ac:picMkLst>
        </pc:picChg>
        <pc:cxnChg chg="add del">
          <ac:chgData name="ivan.cuzic1@skole.hr" userId="df63c021-0675-4d8c-a9d6-36d6c01b34a5" providerId="ADAL" clId="{5C636F44-3CF5-47E3-B015-6DEF02DB5BEB}" dt="2019-08-02T11:57:20.456" v="4517" actId="26606"/>
          <ac:cxnSpMkLst>
            <pc:docMk/>
            <pc:sldMk cId="1155913910" sldId="283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5C636F44-3CF5-47E3-B015-6DEF02DB5BEB}" dt="2019-08-02T11:57:43.186" v="4523" actId="26606"/>
          <ac:cxnSpMkLst>
            <pc:docMk/>
            <pc:sldMk cId="1155913910" sldId="283"/>
            <ac:cxnSpMk id="15" creationId="{20E3A342-4D61-4E3F-AF90-1AB42AEB96CC}"/>
          </ac:cxnSpMkLst>
        </pc:cxnChg>
        <pc:cxnChg chg="add del">
          <ac:chgData name="ivan.cuzic1@skole.hr" userId="df63c021-0675-4d8c-a9d6-36d6c01b34a5" providerId="ADAL" clId="{5C636F44-3CF5-47E3-B015-6DEF02DB5BEB}" dt="2019-08-02T11:57:56.790" v="4528" actId="26606"/>
          <ac:cxnSpMkLst>
            <pc:docMk/>
            <pc:sldMk cId="1155913910" sldId="283"/>
            <ac:cxnSpMk id="26" creationId="{38FB9660-F42F-4313-BBC4-47C007FE484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FB676-67F0-43D7-84E7-EF5B8CAA5A9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8EF075-31A0-4AD8-AEF1-8BDA07D0993B}">
      <dgm:prSet/>
      <dgm:spPr/>
      <dgm:t>
        <a:bodyPr/>
        <a:lstStyle/>
        <a:p>
          <a:r>
            <a:rPr lang="hr-HR" dirty="0"/>
            <a:t>Starije kameno doba – najstarija umjetnička djela:</a:t>
          </a:r>
          <a:endParaRPr lang="en-US" dirty="0"/>
        </a:p>
      </dgm:t>
    </dgm:pt>
    <dgm:pt modelId="{06E2C78C-DF78-4CF2-A7A7-2A5B6B3FDC70}" type="parTrans" cxnId="{81C994D4-2B86-47AE-A49D-784628397664}">
      <dgm:prSet/>
      <dgm:spPr/>
      <dgm:t>
        <a:bodyPr/>
        <a:lstStyle/>
        <a:p>
          <a:endParaRPr lang="en-US"/>
        </a:p>
      </dgm:t>
    </dgm:pt>
    <dgm:pt modelId="{3C72F2C2-32EF-4864-A4F1-598A7286BB35}" type="sibTrans" cxnId="{81C994D4-2B86-47AE-A49D-784628397664}">
      <dgm:prSet/>
      <dgm:spPr/>
      <dgm:t>
        <a:bodyPr/>
        <a:lstStyle/>
        <a:p>
          <a:endParaRPr lang="en-US"/>
        </a:p>
      </dgm:t>
    </dgm:pt>
    <dgm:pt modelId="{FAC127A8-D766-4C18-A12A-A0F4F38FCDF4}">
      <dgm:prSet/>
      <dgm:spPr/>
      <dgm:t>
        <a:bodyPr/>
        <a:lstStyle/>
        <a:p>
          <a:r>
            <a:rPr lang="hr-HR"/>
            <a:t>Slike</a:t>
          </a:r>
          <a:endParaRPr lang="en-US"/>
        </a:p>
      </dgm:t>
    </dgm:pt>
    <dgm:pt modelId="{55E797BE-4825-4E56-89ED-4AC795814470}" type="parTrans" cxnId="{A0D02ED4-A400-4FCF-B856-4D48D5C745D3}">
      <dgm:prSet/>
      <dgm:spPr/>
      <dgm:t>
        <a:bodyPr/>
        <a:lstStyle/>
        <a:p>
          <a:endParaRPr lang="en-US"/>
        </a:p>
      </dgm:t>
    </dgm:pt>
    <dgm:pt modelId="{D53F4CE3-BEDF-4800-A5B6-BB9F9887F92C}" type="sibTrans" cxnId="{A0D02ED4-A400-4FCF-B856-4D48D5C745D3}">
      <dgm:prSet/>
      <dgm:spPr/>
      <dgm:t>
        <a:bodyPr/>
        <a:lstStyle/>
        <a:p>
          <a:endParaRPr lang="en-US"/>
        </a:p>
      </dgm:t>
    </dgm:pt>
    <dgm:pt modelId="{04952B66-7F87-4064-A0D5-54757A95D3DB}">
      <dgm:prSet/>
      <dgm:spPr/>
      <dgm:t>
        <a:bodyPr/>
        <a:lstStyle/>
        <a:p>
          <a:r>
            <a:rPr lang="hr-HR"/>
            <a:t>Crteži </a:t>
          </a:r>
          <a:endParaRPr lang="en-US"/>
        </a:p>
      </dgm:t>
    </dgm:pt>
    <dgm:pt modelId="{7BB246B1-80B4-473A-B4A6-192D66DE3577}" type="parTrans" cxnId="{E4FAC433-65BC-4FF9-9CD0-97C543EA74C0}">
      <dgm:prSet/>
      <dgm:spPr/>
      <dgm:t>
        <a:bodyPr/>
        <a:lstStyle/>
        <a:p>
          <a:endParaRPr lang="en-US"/>
        </a:p>
      </dgm:t>
    </dgm:pt>
    <dgm:pt modelId="{61ABE619-E995-463D-8F27-3D744514EBCE}" type="sibTrans" cxnId="{E4FAC433-65BC-4FF9-9CD0-97C543EA74C0}">
      <dgm:prSet/>
      <dgm:spPr/>
      <dgm:t>
        <a:bodyPr/>
        <a:lstStyle/>
        <a:p>
          <a:endParaRPr lang="en-US"/>
        </a:p>
      </dgm:t>
    </dgm:pt>
    <dgm:pt modelId="{A506AD65-EFA0-4767-8116-08DB8CD85C18}">
      <dgm:prSet/>
      <dgm:spPr/>
      <dgm:t>
        <a:bodyPr/>
        <a:lstStyle/>
        <a:p>
          <a:r>
            <a:rPr lang="hr-HR"/>
            <a:t>Kipovi</a:t>
          </a:r>
          <a:endParaRPr lang="en-US"/>
        </a:p>
      </dgm:t>
    </dgm:pt>
    <dgm:pt modelId="{8098D2FF-22B8-4954-B4C6-DB008889C9A5}" type="parTrans" cxnId="{1934A6CE-DD22-4F05-99D4-2AD7864AB789}">
      <dgm:prSet/>
      <dgm:spPr/>
      <dgm:t>
        <a:bodyPr/>
        <a:lstStyle/>
        <a:p>
          <a:endParaRPr lang="en-US"/>
        </a:p>
      </dgm:t>
    </dgm:pt>
    <dgm:pt modelId="{30C12927-7F2C-4A0A-AA11-A3E188601153}" type="sibTrans" cxnId="{1934A6CE-DD22-4F05-99D4-2AD7864AB789}">
      <dgm:prSet/>
      <dgm:spPr/>
      <dgm:t>
        <a:bodyPr/>
        <a:lstStyle/>
        <a:p>
          <a:endParaRPr lang="en-US"/>
        </a:p>
      </dgm:t>
    </dgm:pt>
    <dgm:pt modelId="{08E84DE0-7D2F-4F45-BE11-76F4FC0235B2}">
      <dgm:prSet/>
      <dgm:spPr/>
      <dgm:t>
        <a:bodyPr/>
        <a:lstStyle/>
        <a:p>
          <a:r>
            <a:rPr lang="hr-HR" dirty="0"/>
            <a:t>Ukrašavanje oruđa i oružja</a:t>
          </a:r>
          <a:endParaRPr lang="en-US" dirty="0"/>
        </a:p>
      </dgm:t>
    </dgm:pt>
    <dgm:pt modelId="{D2F85642-CAA8-4383-9D21-9F31FEFC3BFD}" type="parTrans" cxnId="{21B0929F-5DD1-4779-82AD-43BA5876AC35}">
      <dgm:prSet/>
      <dgm:spPr/>
      <dgm:t>
        <a:bodyPr/>
        <a:lstStyle/>
        <a:p>
          <a:endParaRPr lang="en-US"/>
        </a:p>
      </dgm:t>
    </dgm:pt>
    <dgm:pt modelId="{E2445700-6E97-4248-BB65-404563082AF3}" type="sibTrans" cxnId="{21B0929F-5DD1-4779-82AD-43BA5876AC35}">
      <dgm:prSet/>
      <dgm:spPr/>
      <dgm:t>
        <a:bodyPr/>
        <a:lstStyle/>
        <a:p>
          <a:endParaRPr lang="en-US"/>
        </a:p>
      </dgm:t>
    </dgm:pt>
    <dgm:pt modelId="{C4216F67-5345-4AFD-943F-B7C2C1B8A20A}" type="pres">
      <dgm:prSet presAssocID="{DCFFB676-67F0-43D7-84E7-EF5B8CAA5A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B21373-94F7-46C7-857A-C7800F9AE639}" type="pres">
      <dgm:prSet presAssocID="{DCFFB676-67F0-43D7-84E7-EF5B8CAA5A91}" presName="dummyMaxCanvas" presStyleCnt="0">
        <dgm:presLayoutVars/>
      </dgm:prSet>
      <dgm:spPr/>
    </dgm:pt>
    <dgm:pt modelId="{8A15651D-B416-431E-966F-DA21EA6EC452}" type="pres">
      <dgm:prSet presAssocID="{DCFFB676-67F0-43D7-84E7-EF5B8CAA5A9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20E165-CB25-43BF-B4AE-9A0A0A7065A8}" type="pres">
      <dgm:prSet presAssocID="{DCFFB676-67F0-43D7-84E7-EF5B8CAA5A9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1A9537-5125-4E7A-896D-A4EB2DCEBFAA}" type="pres">
      <dgm:prSet presAssocID="{DCFFB676-67F0-43D7-84E7-EF5B8CAA5A9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723DF3-F7EA-4B69-A21E-8FA15749150F}" type="pres">
      <dgm:prSet presAssocID="{DCFFB676-67F0-43D7-84E7-EF5B8CAA5A9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4FF667-F0F5-4B28-AE96-76434D11E7E7}" type="pres">
      <dgm:prSet presAssocID="{DCFFB676-67F0-43D7-84E7-EF5B8CAA5A9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626C34-0FE6-4F0B-B0BD-6631596AC4F0}" type="pres">
      <dgm:prSet presAssocID="{DCFFB676-67F0-43D7-84E7-EF5B8CAA5A9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34F397-5611-4ECD-9497-BB81FA4008D4}" type="pres">
      <dgm:prSet presAssocID="{DCFFB676-67F0-43D7-84E7-EF5B8CAA5A9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ADC566-B700-40DE-B52F-0B4BD67727EE}" type="pres">
      <dgm:prSet presAssocID="{DCFFB676-67F0-43D7-84E7-EF5B8CAA5A9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F25FCB-9F3A-4837-904D-7DAAD64E531D}" type="pres">
      <dgm:prSet presAssocID="{DCFFB676-67F0-43D7-84E7-EF5B8CAA5A9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7F8054-4982-446D-9B8A-184F4AD3D026}" type="pres">
      <dgm:prSet presAssocID="{DCFFB676-67F0-43D7-84E7-EF5B8CAA5A9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D22F79-AE79-43CD-9B96-40E50A175B74}" type="pres">
      <dgm:prSet presAssocID="{DCFFB676-67F0-43D7-84E7-EF5B8CAA5A9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C542DD-57E9-41AE-9AC7-28E7A9FDBDAB}" type="pres">
      <dgm:prSet presAssocID="{DCFFB676-67F0-43D7-84E7-EF5B8CAA5A9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DE3FD9-4AF3-4EBC-B471-0531C565A243}" type="pres">
      <dgm:prSet presAssocID="{DCFFB676-67F0-43D7-84E7-EF5B8CAA5A9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30954B-7465-4ECF-B3D2-E02B8AC824F2}" type="pres">
      <dgm:prSet presAssocID="{DCFFB676-67F0-43D7-84E7-EF5B8CAA5A9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075C23A-0A6D-4E35-B716-8A10D83EE4E6}" type="presOf" srcId="{04952B66-7F87-4064-A0D5-54757A95D3DB}" destId="{541A9537-5125-4E7A-896D-A4EB2DCEBFAA}" srcOrd="0" destOrd="0" presId="urn:microsoft.com/office/officeart/2005/8/layout/vProcess5"/>
    <dgm:cxn modelId="{1934A6CE-DD22-4F05-99D4-2AD7864AB789}" srcId="{DCFFB676-67F0-43D7-84E7-EF5B8CAA5A91}" destId="{A506AD65-EFA0-4767-8116-08DB8CD85C18}" srcOrd="3" destOrd="0" parTransId="{8098D2FF-22B8-4954-B4C6-DB008889C9A5}" sibTransId="{30C12927-7F2C-4A0A-AA11-A3E188601153}"/>
    <dgm:cxn modelId="{9DE4505D-AFEE-4BB0-83EE-3655DE257051}" type="presOf" srcId="{A506AD65-EFA0-4767-8116-08DB8CD85C18}" destId="{AADE3FD9-4AF3-4EBC-B471-0531C565A243}" srcOrd="1" destOrd="0" presId="urn:microsoft.com/office/officeart/2005/8/layout/vProcess5"/>
    <dgm:cxn modelId="{A0D02ED4-A400-4FCF-B856-4D48D5C745D3}" srcId="{DCFFB676-67F0-43D7-84E7-EF5B8CAA5A91}" destId="{FAC127A8-D766-4C18-A12A-A0F4F38FCDF4}" srcOrd="1" destOrd="0" parTransId="{55E797BE-4825-4E56-89ED-4AC795814470}" sibTransId="{D53F4CE3-BEDF-4800-A5B6-BB9F9887F92C}"/>
    <dgm:cxn modelId="{7DC7D983-15F4-40CB-8CE1-F31F0EF51809}" type="presOf" srcId="{D53F4CE3-BEDF-4800-A5B6-BB9F9887F92C}" destId="{CF34F397-5611-4ECD-9497-BB81FA4008D4}" srcOrd="0" destOrd="0" presId="urn:microsoft.com/office/officeart/2005/8/layout/vProcess5"/>
    <dgm:cxn modelId="{3E5AE56F-B195-4DD1-875A-D288018805A7}" type="presOf" srcId="{3C72F2C2-32EF-4864-A4F1-598A7286BB35}" destId="{72626C34-0FE6-4F0B-B0BD-6631596AC4F0}" srcOrd="0" destOrd="0" presId="urn:microsoft.com/office/officeart/2005/8/layout/vProcess5"/>
    <dgm:cxn modelId="{F61D260C-AE19-44EA-8123-F2BA96D63340}" type="presOf" srcId="{08E84DE0-7D2F-4F45-BE11-76F4FC0235B2}" destId="{F930954B-7465-4ECF-B3D2-E02B8AC824F2}" srcOrd="1" destOrd="0" presId="urn:microsoft.com/office/officeart/2005/8/layout/vProcess5"/>
    <dgm:cxn modelId="{465B65E0-B9E6-46C1-9DEF-9C5DA4BAAA96}" type="presOf" srcId="{A506AD65-EFA0-4767-8116-08DB8CD85C18}" destId="{4F723DF3-F7EA-4B69-A21E-8FA15749150F}" srcOrd="0" destOrd="0" presId="urn:microsoft.com/office/officeart/2005/8/layout/vProcess5"/>
    <dgm:cxn modelId="{EE84C04A-D76B-444D-B9D8-E30AD6CE25E4}" type="presOf" srcId="{08E84DE0-7D2F-4F45-BE11-76F4FC0235B2}" destId="{AE4FF667-F0F5-4B28-AE96-76434D11E7E7}" srcOrd="0" destOrd="0" presId="urn:microsoft.com/office/officeart/2005/8/layout/vProcess5"/>
    <dgm:cxn modelId="{977BCD19-4EFC-49E6-B734-6F34CB58CD40}" type="presOf" srcId="{30C12927-7F2C-4A0A-AA11-A3E188601153}" destId="{B2F25FCB-9F3A-4837-904D-7DAAD64E531D}" srcOrd="0" destOrd="0" presId="urn:microsoft.com/office/officeart/2005/8/layout/vProcess5"/>
    <dgm:cxn modelId="{76919209-6AE7-4822-AAF1-CB6F7A5D8C97}" type="presOf" srcId="{6D8EF075-31A0-4AD8-AEF1-8BDA07D0993B}" destId="{F77F8054-4982-446D-9B8A-184F4AD3D026}" srcOrd="1" destOrd="0" presId="urn:microsoft.com/office/officeart/2005/8/layout/vProcess5"/>
    <dgm:cxn modelId="{EEA8904C-7D2D-400D-8C5E-0CD6B4F28994}" type="presOf" srcId="{04952B66-7F87-4064-A0D5-54757A95D3DB}" destId="{F2C542DD-57E9-41AE-9AC7-28E7A9FDBDAB}" srcOrd="1" destOrd="0" presId="urn:microsoft.com/office/officeart/2005/8/layout/vProcess5"/>
    <dgm:cxn modelId="{21B0929F-5DD1-4779-82AD-43BA5876AC35}" srcId="{DCFFB676-67F0-43D7-84E7-EF5B8CAA5A91}" destId="{08E84DE0-7D2F-4F45-BE11-76F4FC0235B2}" srcOrd="4" destOrd="0" parTransId="{D2F85642-CAA8-4383-9D21-9F31FEFC3BFD}" sibTransId="{E2445700-6E97-4248-BB65-404563082AF3}"/>
    <dgm:cxn modelId="{FFC1A8B8-2875-4247-BD7B-70D4EE4AD272}" type="presOf" srcId="{FAC127A8-D766-4C18-A12A-A0F4F38FCDF4}" destId="{B3D22F79-AE79-43CD-9B96-40E50A175B74}" srcOrd="1" destOrd="0" presId="urn:microsoft.com/office/officeart/2005/8/layout/vProcess5"/>
    <dgm:cxn modelId="{578D43BA-B82D-4C4F-98AE-0D7ED0366F6C}" type="presOf" srcId="{FAC127A8-D766-4C18-A12A-A0F4F38FCDF4}" destId="{6520E165-CB25-43BF-B4AE-9A0A0A7065A8}" srcOrd="0" destOrd="0" presId="urn:microsoft.com/office/officeart/2005/8/layout/vProcess5"/>
    <dgm:cxn modelId="{E4FAC433-65BC-4FF9-9CD0-97C543EA74C0}" srcId="{DCFFB676-67F0-43D7-84E7-EF5B8CAA5A91}" destId="{04952B66-7F87-4064-A0D5-54757A95D3DB}" srcOrd="2" destOrd="0" parTransId="{7BB246B1-80B4-473A-B4A6-192D66DE3577}" sibTransId="{61ABE619-E995-463D-8F27-3D744514EBCE}"/>
    <dgm:cxn modelId="{114ADB86-DE9A-4827-A6FE-78853C3E153C}" type="presOf" srcId="{61ABE619-E995-463D-8F27-3D744514EBCE}" destId="{41ADC566-B700-40DE-B52F-0B4BD67727EE}" srcOrd="0" destOrd="0" presId="urn:microsoft.com/office/officeart/2005/8/layout/vProcess5"/>
    <dgm:cxn modelId="{81C994D4-2B86-47AE-A49D-784628397664}" srcId="{DCFFB676-67F0-43D7-84E7-EF5B8CAA5A91}" destId="{6D8EF075-31A0-4AD8-AEF1-8BDA07D0993B}" srcOrd="0" destOrd="0" parTransId="{06E2C78C-DF78-4CF2-A7A7-2A5B6B3FDC70}" sibTransId="{3C72F2C2-32EF-4864-A4F1-598A7286BB35}"/>
    <dgm:cxn modelId="{4165E493-223A-4262-A61C-72DA23F99079}" type="presOf" srcId="{6D8EF075-31A0-4AD8-AEF1-8BDA07D0993B}" destId="{8A15651D-B416-431E-966F-DA21EA6EC452}" srcOrd="0" destOrd="0" presId="urn:microsoft.com/office/officeart/2005/8/layout/vProcess5"/>
    <dgm:cxn modelId="{16C4A97F-99E0-4983-B7F9-317F905C9973}" type="presOf" srcId="{DCFFB676-67F0-43D7-84E7-EF5B8CAA5A91}" destId="{C4216F67-5345-4AFD-943F-B7C2C1B8A20A}" srcOrd="0" destOrd="0" presId="urn:microsoft.com/office/officeart/2005/8/layout/vProcess5"/>
    <dgm:cxn modelId="{7084A178-4F4C-4FA8-A773-F6EACB769D86}" type="presParOf" srcId="{C4216F67-5345-4AFD-943F-B7C2C1B8A20A}" destId="{67B21373-94F7-46C7-857A-C7800F9AE639}" srcOrd="0" destOrd="0" presId="urn:microsoft.com/office/officeart/2005/8/layout/vProcess5"/>
    <dgm:cxn modelId="{32B8EA70-EA51-4C66-918F-5207654F0520}" type="presParOf" srcId="{C4216F67-5345-4AFD-943F-B7C2C1B8A20A}" destId="{8A15651D-B416-431E-966F-DA21EA6EC452}" srcOrd="1" destOrd="0" presId="urn:microsoft.com/office/officeart/2005/8/layout/vProcess5"/>
    <dgm:cxn modelId="{A0C18ED4-D8EB-4410-BB07-D1C3D43F2E59}" type="presParOf" srcId="{C4216F67-5345-4AFD-943F-B7C2C1B8A20A}" destId="{6520E165-CB25-43BF-B4AE-9A0A0A7065A8}" srcOrd="2" destOrd="0" presId="urn:microsoft.com/office/officeart/2005/8/layout/vProcess5"/>
    <dgm:cxn modelId="{7BF37EA9-6969-4D65-B1D9-9446E16E7420}" type="presParOf" srcId="{C4216F67-5345-4AFD-943F-B7C2C1B8A20A}" destId="{541A9537-5125-4E7A-896D-A4EB2DCEBFAA}" srcOrd="3" destOrd="0" presId="urn:microsoft.com/office/officeart/2005/8/layout/vProcess5"/>
    <dgm:cxn modelId="{1B58AFD2-FEA5-4CA9-977F-012ED7E2FA66}" type="presParOf" srcId="{C4216F67-5345-4AFD-943F-B7C2C1B8A20A}" destId="{4F723DF3-F7EA-4B69-A21E-8FA15749150F}" srcOrd="4" destOrd="0" presId="urn:microsoft.com/office/officeart/2005/8/layout/vProcess5"/>
    <dgm:cxn modelId="{6AB22634-1DFB-462D-A681-B3E1D4871DD4}" type="presParOf" srcId="{C4216F67-5345-4AFD-943F-B7C2C1B8A20A}" destId="{AE4FF667-F0F5-4B28-AE96-76434D11E7E7}" srcOrd="5" destOrd="0" presId="urn:microsoft.com/office/officeart/2005/8/layout/vProcess5"/>
    <dgm:cxn modelId="{511394E6-7D7B-48DF-988D-C64AA3941049}" type="presParOf" srcId="{C4216F67-5345-4AFD-943F-B7C2C1B8A20A}" destId="{72626C34-0FE6-4F0B-B0BD-6631596AC4F0}" srcOrd="6" destOrd="0" presId="urn:microsoft.com/office/officeart/2005/8/layout/vProcess5"/>
    <dgm:cxn modelId="{CBA1F0CC-8454-463C-8683-F0B10491948D}" type="presParOf" srcId="{C4216F67-5345-4AFD-943F-B7C2C1B8A20A}" destId="{CF34F397-5611-4ECD-9497-BB81FA4008D4}" srcOrd="7" destOrd="0" presId="urn:microsoft.com/office/officeart/2005/8/layout/vProcess5"/>
    <dgm:cxn modelId="{60373DC7-90B6-4A36-8349-0CFCBACFBFA0}" type="presParOf" srcId="{C4216F67-5345-4AFD-943F-B7C2C1B8A20A}" destId="{41ADC566-B700-40DE-B52F-0B4BD67727EE}" srcOrd="8" destOrd="0" presId="urn:microsoft.com/office/officeart/2005/8/layout/vProcess5"/>
    <dgm:cxn modelId="{F6D6DED2-0F8A-437C-87CE-943208A78632}" type="presParOf" srcId="{C4216F67-5345-4AFD-943F-B7C2C1B8A20A}" destId="{B2F25FCB-9F3A-4837-904D-7DAAD64E531D}" srcOrd="9" destOrd="0" presId="urn:microsoft.com/office/officeart/2005/8/layout/vProcess5"/>
    <dgm:cxn modelId="{AA40AE54-2243-4AB9-BA9E-8BD4925C59F2}" type="presParOf" srcId="{C4216F67-5345-4AFD-943F-B7C2C1B8A20A}" destId="{F77F8054-4982-446D-9B8A-184F4AD3D026}" srcOrd="10" destOrd="0" presId="urn:microsoft.com/office/officeart/2005/8/layout/vProcess5"/>
    <dgm:cxn modelId="{CC653D8A-EC1D-4EE8-A7FE-E48DDE605566}" type="presParOf" srcId="{C4216F67-5345-4AFD-943F-B7C2C1B8A20A}" destId="{B3D22F79-AE79-43CD-9B96-40E50A175B74}" srcOrd="11" destOrd="0" presId="urn:microsoft.com/office/officeart/2005/8/layout/vProcess5"/>
    <dgm:cxn modelId="{811995E2-161F-4D7B-89B8-E0E59DB71A0E}" type="presParOf" srcId="{C4216F67-5345-4AFD-943F-B7C2C1B8A20A}" destId="{F2C542DD-57E9-41AE-9AC7-28E7A9FDBDAB}" srcOrd="12" destOrd="0" presId="urn:microsoft.com/office/officeart/2005/8/layout/vProcess5"/>
    <dgm:cxn modelId="{52A9082C-6F37-4B65-AF56-ADEE5CBF6420}" type="presParOf" srcId="{C4216F67-5345-4AFD-943F-B7C2C1B8A20A}" destId="{AADE3FD9-4AF3-4EBC-B471-0531C565A243}" srcOrd="13" destOrd="0" presId="urn:microsoft.com/office/officeart/2005/8/layout/vProcess5"/>
    <dgm:cxn modelId="{06B899ED-590F-433C-B8FF-9068FC2BD8A2}" type="presParOf" srcId="{C4216F67-5345-4AFD-943F-B7C2C1B8A20A}" destId="{F930954B-7465-4ECF-B3D2-E02B8AC824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34BD8-8423-416E-8F4E-1D796A2C953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C08FCA-3D62-46EB-8D79-0160867CDF33}">
      <dgm:prSet/>
      <dgm:spPr/>
      <dgm:t>
        <a:bodyPr/>
        <a:lstStyle/>
        <a:p>
          <a:r>
            <a:rPr lang="hr-HR" dirty="0" err="1"/>
            <a:t>Romualdova</a:t>
          </a:r>
          <a:r>
            <a:rPr lang="hr-HR" dirty="0"/>
            <a:t> pećina (Špilja sv. </a:t>
          </a:r>
          <a:r>
            <a:rPr lang="hr-HR" dirty="0" err="1"/>
            <a:t>Romualda</a:t>
          </a:r>
          <a:r>
            <a:rPr lang="hr-HR" dirty="0"/>
            <a:t>) u </a:t>
          </a:r>
          <a:r>
            <a:rPr lang="hr-HR" dirty="0" smtClean="0"/>
            <a:t>Istri</a:t>
          </a:r>
          <a:endParaRPr lang="en-US" dirty="0"/>
        </a:p>
      </dgm:t>
    </dgm:pt>
    <dgm:pt modelId="{5B891726-F1D9-454D-9E3F-ABD509BE3224}" type="parTrans" cxnId="{13D59C56-2CE4-462E-AF7B-C78E58F1BAE9}">
      <dgm:prSet/>
      <dgm:spPr/>
      <dgm:t>
        <a:bodyPr/>
        <a:lstStyle/>
        <a:p>
          <a:endParaRPr lang="en-US"/>
        </a:p>
      </dgm:t>
    </dgm:pt>
    <dgm:pt modelId="{42B0CFC4-0FC3-4379-BD02-2D021474698A}" type="sibTrans" cxnId="{13D59C56-2CE4-462E-AF7B-C78E58F1BAE9}">
      <dgm:prSet/>
      <dgm:spPr/>
      <dgm:t>
        <a:bodyPr/>
        <a:lstStyle/>
        <a:p>
          <a:endParaRPr lang="en-US"/>
        </a:p>
      </dgm:t>
    </dgm:pt>
    <dgm:pt modelId="{B6C94311-3592-4E47-B726-00D92FA790A1}">
      <dgm:prSet/>
      <dgm:spPr/>
      <dgm:t>
        <a:bodyPr/>
        <a:lstStyle/>
        <a:p>
          <a:r>
            <a:rPr lang="hr-HR"/>
            <a:t>Prvi i jedini dosad pronađeni prapovijesni špiljski crteži </a:t>
          </a:r>
          <a:endParaRPr lang="en-US"/>
        </a:p>
      </dgm:t>
    </dgm:pt>
    <dgm:pt modelId="{6766E8E8-E8EE-4BA9-9BE8-52FCAD35196C}" type="parTrans" cxnId="{7DBB12A2-6164-4F2C-A26D-4C09E323D67C}">
      <dgm:prSet/>
      <dgm:spPr/>
      <dgm:t>
        <a:bodyPr/>
        <a:lstStyle/>
        <a:p>
          <a:endParaRPr lang="en-US"/>
        </a:p>
      </dgm:t>
    </dgm:pt>
    <dgm:pt modelId="{B9BDB6EF-6F49-42D5-BB84-0ED55B2DA2D3}" type="sibTrans" cxnId="{7DBB12A2-6164-4F2C-A26D-4C09E323D67C}">
      <dgm:prSet/>
      <dgm:spPr/>
      <dgm:t>
        <a:bodyPr/>
        <a:lstStyle/>
        <a:p>
          <a:endParaRPr lang="en-US"/>
        </a:p>
      </dgm:t>
    </dgm:pt>
    <dgm:pt modelId="{4D1C709D-A05C-4859-AAC7-30AB1AC1A496}">
      <dgm:prSet/>
      <dgm:spPr/>
      <dgm:t>
        <a:bodyPr/>
        <a:lstStyle/>
        <a:p>
          <a:r>
            <a:rPr lang="hr-HR"/>
            <a:t>Stari su preko 30000 godina</a:t>
          </a:r>
          <a:endParaRPr lang="en-US"/>
        </a:p>
      </dgm:t>
    </dgm:pt>
    <dgm:pt modelId="{38C50AA2-2C01-4CAE-97BC-BFD649D6FCD3}" type="parTrans" cxnId="{A1BDFE48-8923-45E4-8FB1-448EC9F67A53}">
      <dgm:prSet/>
      <dgm:spPr/>
      <dgm:t>
        <a:bodyPr/>
        <a:lstStyle/>
        <a:p>
          <a:endParaRPr lang="en-US"/>
        </a:p>
      </dgm:t>
    </dgm:pt>
    <dgm:pt modelId="{465BACC5-E8A1-485E-A4BC-3D46480D54AA}" type="sibTrans" cxnId="{A1BDFE48-8923-45E4-8FB1-448EC9F67A53}">
      <dgm:prSet/>
      <dgm:spPr/>
      <dgm:t>
        <a:bodyPr/>
        <a:lstStyle/>
        <a:p>
          <a:endParaRPr lang="en-US"/>
        </a:p>
      </dgm:t>
    </dgm:pt>
    <dgm:pt modelId="{2D5D9ADB-F2E9-42BF-B669-E3917F288246}">
      <dgm:prSet/>
      <dgm:spPr/>
      <dgm:t>
        <a:bodyPr/>
        <a:lstStyle/>
        <a:p>
          <a:r>
            <a:rPr lang="hr-HR"/>
            <a:t>44 crteža bizona, divokoza, ljudskih i drugih likova nanesenih crvenom bojom</a:t>
          </a:r>
          <a:endParaRPr lang="en-US"/>
        </a:p>
      </dgm:t>
    </dgm:pt>
    <dgm:pt modelId="{237912B0-D139-47FA-B075-06FE36184DDB}" type="parTrans" cxnId="{1D71FB9C-3737-45E2-BCD3-CE0E41A252B7}">
      <dgm:prSet/>
      <dgm:spPr/>
      <dgm:t>
        <a:bodyPr/>
        <a:lstStyle/>
        <a:p>
          <a:endParaRPr lang="en-US"/>
        </a:p>
      </dgm:t>
    </dgm:pt>
    <dgm:pt modelId="{59A1C91B-26D2-4E24-A429-D1D7436D0960}" type="sibTrans" cxnId="{1D71FB9C-3737-45E2-BCD3-CE0E41A252B7}">
      <dgm:prSet/>
      <dgm:spPr/>
      <dgm:t>
        <a:bodyPr/>
        <a:lstStyle/>
        <a:p>
          <a:endParaRPr lang="en-US"/>
        </a:p>
      </dgm:t>
    </dgm:pt>
    <dgm:pt modelId="{E4DEAB1F-B873-4A51-A307-F5A7313D2AE1}" type="pres">
      <dgm:prSet presAssocID="{20C34BD8-8423-416E-8F4E-1D796A2C95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F0671D-061B-4C5C-92E3-E577F5693EA2}" type="pres">
      <dgm:prSet presAssocID="{64C08FCA-3D62-46EB-8D79-0160867CDF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EB8F1A-54C8-42EA-B072-0A8D780390B3}" type="pres">
      <dgm:prSet presAssocID="{42B0CFC4-0FC3-4379-BD02-2D021474698A}" presName="sibTrans" presStyleLbl="sibTrans2D1" presStyleIdx="0" presStyleCnt="3"/>
      <dgm:spPr/>
      <dgm:t>
        <a:bodyPr/>
        <a:lstStyle/>
        <a:p>
          <a:endParaRPr lang="hr-HR"/>
        </a:p>
      </dgm:t>
    </dgm:pt>
    <dgm:pt modelId="{98460B7F-39AF-4C5A-8742-B5FB885F3FDC}" type="pres">
      <dgm:prSet presAssocID="{42B0CFC4-0FC3-4379-BD02-2D021474698A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BC8299AD-0D1B-46DD-8B4F-7B2D60C17F55}" type="pres">
      <dgm:prSet presAssocID="{B6C94311-3592-4E47-B726-00D92FA790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C5AD29-FC93-4B93-8391-695C27025698}" type="pres">
      <dgm:prSet presAssocID="{B9BDB6EF-6F49-42D5-BB84-0ED55B2DA2D3}" presName="sibTrans" presStyleLbl="sibTrans2D1" presStyleIdx="1" presStyleCnt="3"/>
      <dgm:spPr/>
      <dgm:t>
        <a:bodyPr/>
        <a:lstStyle/>
        <a:p>
          <a:endParaRPr lang="hr-HR"/>
        </a:p>
      </dgm:t>
    </dgm:pt>
    <dgm:pt modelId="{E27EC6B7-2268-4A30-A8A6-C345D2AEE6F9}" type="pres">
      <dgm:prSet presAssocID="{B9BDB6EF-6F49-42D5-BB84-0ED55B2DA2D3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0AFC17FD-4BF9-4194-9A6F-84D6C97E3450}" type="pres">
      <dgm:prSet presAssocID="{4D1C709D-A05C-4859-AAC7-30AB1AC1A4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E4A06A-4511-46C9-BF32-A814FF497EEF}" type="pres">
      <dgm:prSet presAssocID="{465BACC5-E8A1-485E-A4BC-3D46480D54AA}" presName="sibTrans" presStyleLbl="sibTrans2D1" presStyleIdx="2" presStyleCnt="3"/>
      <dgm:spPr/>
      <dgm:t>
        <a:bodyPr/>
        <a:lstStyle/>
        <a:p>
          <a:endParaRPr lang="hr-HR"/>
        </a:p>
      </dgm:t>
    </dgm:pt>
    <dgm:pt modelId="{A078B864-A8DE-4D81-AC49-891693E4051F}" type="pres">
      <dgm:prSet presAssocID="{465BACC5-E8A1-485E-A4BC-3D46480D54AA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F62ED93A-76B9-476D-8106-76D95594918B}" type="pres">
      <dgm:prSet presAssocID="{2D5D9ADB-F2E9-42BF-B669-E3917F2882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8CCFF2-F5E3-41CD-B58C-BC6E4E20FE67}" type="presOf" srcId="{B6C94311-3592-4E47-B726-00D92FA790A1}" destId="{BC8299AD-0D1B-46DD-8B4F-7B2D60C17F55}" srcOrd="0" destOrd="0" presId="urn:microsoft.com/office/officeart/2005/8/layout/process5"/>
    <dgm:cxn modelId="{A1BDFE48-8923-45E4-8FB1-448EC9F67A53}" srcId="{20C34BD8-8423-416E-8F4E-1D796A2C9536}" destId="{4D1C709D-A05C-4859-AAC7-30AB1AC1A496}" srcOrd="2" destOrd="0" parTransId="{38C50AA2-2C01-4CAE-97BC-BFD649D6FCD3}" sibTransId="{465BACC5-E8A1-485E-A4BC-3D46480D54AA}"/>
    <dgm:cxn modelId="{FC5DB310-5F1D-46EB-B360-D192AC83CD66}" type="presOf" srcId="{42B0CFC4-0FC3-4379-BD02-2D021474698A}" destId="{98460B7F-39AF-4C5A-8742-B5FB885F3FDC}" srcOrd="1" destOrd="0" presId="urn:microsoft.com/office/officeart/2005/8/layout/process5"/>
    <dgm:cxn modelId="{7DBB12A2-6164-4F2C-A26D-4C09E323D67C}" srcId="{20C34BD8-8423-416E-8F4E-1D796A2C9536}" destId="{B6C94311-3592-4E47-B726-00D92FA790A1}" srcOrd="1" destOrd="0" parTransId="{6766E8E8-E8EE-4BA9-9BE8-52FCAD35196C}" sibTransId="{B9BDB6EF-6F49-42D5-BB84-0ED55B2DA2D3}"/>
    <dgm:cxn modelId="{3725DC9A-817E-4612-A993-2CDFDAD4548C}" type="presOf" srcId="{B9BDB6EF-6F49-42D5-BB84-0ED55B2DA2D3}" destId="{B5C5AD29-FC93-4B93-8391-695C27025698}" srcOrd="0" destOrd="0" presId="urn:microsoft.com/office/officeart/2005/8/layout/process5"/>
    <dgm:cxn modelId="{092F66D4-A77B-43CD-9F1C-C50962F68963}" type="presOf" srcId="{4D1C709D-A05C-4859-AAC7-30AB1AC1A496}" destId="{0AFC17FD-4BF9-4194-9A6F-84D6C97E3450}" srcOrd="0" destOrd="0" presId="urn:microsoft.com/office/officeart/2005/8/layout/process5"/>
    <dgm:cxn modelId="{736E8280-87C3-47F1-8164-E25D746D17FE}" type="presOf" srcId="{B9BDB6EF-6F49-42D5-BB84-0ED55B2DA2D3}" destId="{E27EC6B7-2268-4A30-A8A6-C345D2AEE6F9}" srcOrd="1" destOrd="0" presId="urn:microsoft.com/office/officeart/2005/8/layout/process5"/>
    <dgm:cxn modelId="{DE89B8C0-8A97-485D-94DF-B1BE921B51CF}" type="presOf" srcId="{465BACC5-E8A1-485E-A4BC-3D46480D54AA}" destId="{A078B864-A8DE-4D81-AC49-891693E4051F}" srcOrd="1" destOrd="0" presId="urn:microsoft.com/office/officeart/2005/8/layout/process5"/>
    <dgm:cxn modelId="{ACF7DDEC-097A-4E94-AC82-CECE87A11744}" type="presOf" srcId="{465BACC5-E8A1-485E-A4BC-3D46480D54AA}" destId="{E7E4A06A-4511-46C9-BF32-A814FF497EEF}" srcOrd="0" destOrd="0" presId="urn:microsoft.com/office/officeart/2005/8/layout/process5"/>
    <dgm:cxn modelId="{13D59C56-2CE4-462E-AF7B-C78E58F1BAE9}" srcId="{20C34BD8-8423-416E-8F4E-1D796A2C9536}" destId="{64C08FCA-3D62-46EB-8D79-0160867CDF33}" srcOrd="0" destOrd="0" parTransId="{5B891726-F1D9-454D-9E3F-ABD509BE3224}" sibTransId="{42B0CFC4-0FC3-4379-BD02-2D021474698A}"/>
    <dgm:cxn modelId="{D8082D78-F09A-4D12-A5EB-A20EB1BFDE3B}" type="presOf" srcId="{42B0CFC4-0FC3-4379-BD02-2D021474698A}" destId="{3BEB8F1A-54C8-42EA-B072-0A8D780390B3}" srcOrd="0" destOrd="0" presId="urn:microsoft.com/office/officeart/2005/8/layout/process5"/>
    <dgm:cxn modelId="{1D71FB9C-3737-45E2-BCD3-CE0E41A252B7}" srcId="{20C34BD8-8423-416E-8F4E-1D796A2C9536}" destId="{2D5D9ADB-F2E9-42BF-B669-E3917F288246}" srcOrd="3" destOrd="0" parTransId="{237912B0-D139-47FA-B075-06FE36184DDB}" sibTransId="{59A1C91B-26D2-4E24-A429-D1D7436D0960}"/>
    <dgm:cxn modelId="{E98B7805-BC8B-4A8F-BDE9-9CAF44E0EACB}" type="presOf" srcId="{20C34BD8-8423-416E-8F4E-1D796A2C9536}" destId="{E4DEAB1F-B873-4A51-A307-F5A7313D2AE1}" srcOrd="0" destOrd="0" presId="urn:microsoft.com/office/officeart/2005/8/layout/process5"/>
    <dgm:cxn modelId="{01B3605F-18B9-46C0-A6D0-08BAFF896ED3}" type="presOf" srcId="{64C08FCA-3D62-46EB-8D79-0160867CDF33}" destId="{DFF0671D-061B-4C5C-92E3-E577F5693EA2}" srcOrd="0" destOrd="0" presId="urn:microsoft.com/office/officeart/2005/8/layout/process5"/>
    <dgm:cxn modelId="{3071FB82-E2BF-41E7-8D8A-16DE44558889}" type="presOf" srcId="{2D5D9ADB-F2E9-42BF-B669-E3917F288246}" destId="{F62ED93A-76B9-476D-8106-76D95594918B}" srcOrd="0" destOrd="0" presId="urn:microsoft.com/office/officeart/2005/8/layout/process5"/>
    <dgm:cxn modelId="{4A004BEA-6DC1-48C7-9DD4-6374CF9B2A88}" type="presParOf" srcId="{E4DEAB1F-B873-4A51-A307-F5A7313D2AE1}" destId="{DFF0671D-061B-4C5C-92E3-E577F5693EA2}" srcOrd="0" destOrd="0" presId="urn:microsoft.com/office/officeart/2005/8/layout/process5"/>
    <dgm:cxn modelId="{C590023D-43F5-4AB3-8065-C2905AD3EDF8}" type="presParOf" srcId="{E4DEAB1F-B873-4A51-A307-F5A7313D2AE1}" destId="{3BEB8F1A-54C8-42EA-B072-0A8D780390B3}" srcOrd="1" destOrd="0" presId="urn:microsoft.com/office/officeart/2005/8/layout/process5"/>
    <dgm:cxn modelId="{6CADEA1C-FB49-4BD9-925A-745A454F31C7}" type="presParOf" srcId="{3BEB8F1A-54C8-42EA-B072-0A8D780390B3}" destId="{98460B7F-39AF-4C5A-8742-B5FB885F3FDC}" srcOrd="0" destOrd="0" presId="urn:microsoft.com/office/officeart/2005/8/layout/process5"/>
    <dgm:cxn modelId="{3280CD86-9E77-4CD6-8240-0E14523A2318}" type="presParOf" srcId="{E4DEAB1F-B873-4A51-A307-F5A7313D2AE1}" destId="{BC8299AD-0D1B-46DD-8B4F-7B2D60C17F55}" srcOrd="2" destOrd="0" presId="urn:microsoft.com/office/officeart/2005/8/layout/process5"/>
    <dgm:cxn modelId="{F507148E-1F3C-476C-8769-1DDB049F3FD2}" type="presParOf" srcId="{E4DEAB1F-B873-4A51-A307-F5A7313D2AE1}" destId="{B5C5AD29-FC93-4B93-8391-695C27025698}" srcOrd="3" destOrd="0" presId="urn:microsoft.com/office/officeart/2005/8/layout/process5"/>
    <dgm:cxn modelId="{1CB65AFF-DBAA-4336-AF83-1517062D324E}" type="presParOf" srcId="{B5C5AD29-FC93-4B93-8391-695C27025698}" destId="{E27EC6B7-2268-4A30-A8A6-C345D2AEE6F9}" srcOrd="0" destOrd="0" presId="urn:microsoft.com/office/officeart/2005/8/layout/process5"/>
    <dgm:cxn modelId="{9BA585C5-D44A-4214-8EDE-91354ACAED02}" type="presParOf" srcId="{E4DEAB1F-B873-4A51-A307-F5A7313D2AE1}" destId="{0AFC17FD-4BF9-4194-9A6F-84D6C97E3450}" srcOrd="4" destOrd="0" presId="urn:microsoft.com/office/officeart/2005/8/layout/process5"/>
    <dgm:cxn modelId="{63B6C96B-BFA6-4129-A82B-48A227062AB6}" type="presParOf" srcId="{E4DEAB1F-B873-4A51-A307-F5A7313D2AE1}" destId="{E7E4A06A-4511-46C9-BF32-A814FF497EEF}" srcOrd="5" destOrd="0" presId="urn:microsoft.com/office/officeart/2005/8/layout/process5"/>
    <dgm:cxn modelId="{89F647B3-B60A-42BA-AB70-37CB879BAD35}" type="presParOf" srcId="{E7E4A06A-4511-46C9-BF32-A814FF497EEF}" destId="{A078B864-A8DE-4D81-AC49-891693E4051F}" srcOrd="0" destOrd="0" presId="urn:microsoft.com/office/officeart/2005/8/layout/process5"/>
    <dgm:cxn modelId="{F04A35D5-5EF5-402A-A8FE-7348F83B3946}" type="presParOf" srcId="{E4DEAB1F-B873-4A51-A307-F5A7313D2AE1}" destId="{F62ED93A-76B9-476D-8106-76D95594918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9EBEA-41ED-45DB-A012-506E4F40FE3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247610-C9CE-4BED-ABD6-C2C18B075C0F}">
      <dgm:prSet/>
      <dgm:spPr/>
      <dgm:t>
        <a:bodyPr/>
        <a:lstStyle/>
        <a:p>
          <a:r>
            <a:rPr lang="hr-HR"/>
            <a:t>Glačanje kamena s pomoću vode i pijeska</a:t>
          </a:r>
          <a:endParaRPr lang="en-US"/>
        </a:p>
      </dgm:t>
    </dgm:pt>
    <dgm:pt modelId="{39E6A9D0-0AFD-4CE0-A3FA-697F77E02805}" type="parTrans" cxnId="{C6DEB0DA-1E4F-4D85-B85E-DE2E1DA8E0A5}">
      <dgm:prSet/>
      <dgm:spPr/>
      <dgm:t>
        <a:bodyPr/>
        <a:lstStyle/>
        <a:p>
          <a:endParaRPr lang="en-US"/>
        </a:p>
      </dgm:t>
    </dgm:pt>
    <dgm:pt modelId="{E91C7BEC-394C-49AB-8980-106C33725918}" type="sibTrans" cxnId="{C6DEB0DA-1E4F-4D85-B85E-DE2E1DA8E0A5}">
      <dgm:prSet/>
      <dgm:spPr/>
      <dgm:t>
        <a:bodyPr/>
        <a:lstStyle/>
        <a:p>
          <a:endParaRPr lang="en-US"/>
        </a:p>
      </dgm:t>
    </dgm:pt>
    <dgm:pt modelId="{3780977C-6B1E-4455-BF86-5E98C4110D39}">
      <dgm:prSet/>
      <dgm:spPr/>
      <dgm:t>
        <a:bodyPr/>
        <a:lstStyle/>
        <a:p>
          <a:r>
            <a:rPr lang="hr-HR"/>
            <a:t>Nastaju fino uglađena oruđa i oružja</a:t>
          </a:r>
          <a:endParaRPr lang="en-US"/>
        </a:p>
      </dgm:t>
    </dgm:pt>
    <dgm:pt modelId="{E8FCB79A-4A18-4485-AF91-544A08403D76}" type="parTrans" cxnId="{BD8D400D-7CC9-4210-BD14-763522A88F82}">
      <dgm:prSet/>
      <dgm:spPr/>
      <dgm:t>
        <a:bodyPr/>
        <a:lstStyle/>
        <a:p>
          <a:endParaRPr lang="en-US"/>
        </a:p>
      </dgm:t>
    </dgm:pt>
    <dgm:pt modelId="{479B2B6A-50CE-4E0C-A66A-546FC3CCF790}" type="sibTrans" cxnId="{BD8D400D-7CC9-4210-BD14-763522A88F82}">
      <dgm:prSet/>
      <dgm:spPr/>
      <dgm:t>
        <a:bodyPr/>
        <a:lstStyle/>
        <a:p>
          <a:endParaRPr lang="en-US"/>
        </a:p>
      </dgm:t>
    </dgm:pt>
    <dgm:pt modelId="{1AD6F493-A9B5-4ACE-8DD9-4EC4807718DA}">
      <dgm:prSet/>
      <dgm:spPr/>
      <dgm:t>
        <a:bodyPr/>
        <a:lstStyle/>
        <a:p>
          <a:r>
            <a:rPr lang="hr-HR"/>
            <a:t>Razdoblje prelaska u mlađe kameno doba</a:t>
          </a:r>
          <a:endParaRPr lang="en-US"/>
        </a:p>
      </dgm:t>
    </dgm:pt>
    <dgm:pt modelId="{E2C81087-A8E7-4E93-8DDB-13A99E856070}" type="parTrans" cxnId="{AFDFC87D-18E8-45CD-84A8-4A4F70995281}">
      <dgm:prSet/>
      <dgm:spPr/>
      <dgm:t>
        <a:bodyPr/>
        <a:lstStyle/>
        <a:p>
          <a:endParaRPr lang="en-US"/>
        </a:p>
      </dgm:t>
    </dgm:pt>
    <dgm:pt modelId="{069A81DD-2D20-4759-8AA6-2F23596EDFC5}" type="sibTrans" cxnId="{AFDFC87D-18E8-45CD-84A8-4A4F70995281}">
      <dgm:prSet/>
      <dgm:spPr/>
      <dgm:t>
        <a:bodyPr/>
        <a:lstStyle/>
        <a:p>
          <a:endParaRPr lang="en-US"/>
        </a:p>
      </dgm:t>
    </dgm:pt>
    <dgm:pt modelId="{D2C177DD-8524-4968-BD6C-97A1C1D4CE84}">
      <dgm:prSet/>
      <dgm:spPr/>
      <dgm:t>
        <a:bodyPr/>
        <a:lstStyle/>
        <a:p>
          <a:r>
            <a:rPr lang="hr-HR" dirty="0"/>
            <a:t>Kromanjonci </a:t>
          </a:r>
          <a:r>
            <a:rPr lang="hr-HR" dirty="0" smtClean="0"/>
            <a:t>– vrhunac </a:t>
          </a:r>
          <a:r>
            <a:rPr lang="hr-HR" dirty="0"/>
            <a:t>umjetničkog stvaralaštva</a:t>
          </a:r>
          <a:endParaRPr lang="en-US" dirty="0"/>
        </a:p>
      </dgm:t>
    </dgm:pt>
    <dgm:pt modelId="{2CC7F6C8-F7F6-41A6-8624-1824E4C68D45}" type="parTrans" cxnId="{E5F01E39-F979-49E2-9EAE-4D4997C10461}">
      <dgm:prSet/>
      <dgm:spPr/>
      <dgm:t>
        <a:bodyPr/>
        <a:lstStyle/>
        <a:p>
          <a:endParaRPr lang="en-US"/>
        </a:p>
      </dgm:t>
    </dgm:pt>
    <dgm:pt modelId="{CFA2C5C0-3314-444D-B694-BF1838ADB902}" type="sibTrans" cxnId="{E5F01E39-F979-49E2-9EAE-4D4997C10461}">
      <dgm:prSet/>
      <dgm:spPr/>
      <dgm:t>
        <a:bodyPr/>
        <a:lstStyle/>
        <a:p>
          <a:endParaRPr lang="en-US"/>
        </a:p>
      </dgm:t>
    </dgm:pt>
    <dgm:pt modelId="{5350253B-4A6D-4D03-B9E6-514FA4840DC3}">
      <dgm:prSet/>
      <dgm:spPr/>
      <dgm:t>
        <a:bodyPr/>
        <a:lstStyle/>
        <a:p>
          <a:r>
            <a:rPr lang="hr-HR"/>
            <a:t>Pojava tzv. Špiljskog slikarstva</a:t>
          </a:r>
          <a:endParaRPr lang="en-US"/>
        </a:p>
      </dgm:t>
    </dgm:pt>
    <dgm:pt modelId="{C8EF80A0-CDB9-41C0-A4C5-AA2579022292}" type="parTrans" cxnId="{A8B41CF7-D915-43DE-BE87-3186B4E9F2F5}">
      <dgm:prSet/>
      <dgm:spPr/>
      <dgm:t>
        <a:bodyPr/>
        <a:lstStyle/>
        <a:p>
          <a:endParaRPr lang="en-US"/>
        </a:p>
      </dgm:t>
    </dgm:pt>
    <dgm:pt modelId="{EA75E012-4292-4231-B3C1-2243057B2552}" type="sibTrans" cxnId="{A8B41CF7-D915-43DE-BE87-3186B4E9F2F5}">
      <dgm:prSet/>
      <dgm:spPr/>
      <dgm:t>
        <a:bodyPr/>
        <a:lstStyle/>
        <a:p>
          <a:endParaRPr lang="en-US"/>
        </a:p>
      </dgm:t>
    </dgm:pt>
    <dgm:pt modelId="{783E565A-F784-4617-83EF-EB6FD09C74A0}" type="pres">
      <dgm:prSet presAssocID="{9009EBEA-41ED-45DB-A012-506E4F40FE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C3FE5A8-6DB9-4684-B96E-7D4780450446}" type="pres">
      <dgm:prSet presAssocID="{9009EBEA-41ED-45DB-A012-506E4F40FE39}" presName="dummyMaxCanvas" presStyleCnt="0">
        <dgm:presLayoutVars/>
      </dgm:prSet>
      <dgm:spPr/>
    </dgm:pt>
    <dgm:pt modelId="{F7A25CC6-F70E-4301-9012-3D58032FDE20}" type="pres">
      <dgm:prSet presAssocID="{9009EBEA-41ED-45DB-A012-506E4F40FE3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520CB8-10CC-4EC6-9983-FA935F855ACB}" type="pres">
      <dgm:prSet presAssocID="{9009EBEA-41ED-45DB-A012-506E4F40FE3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78D5C9-D5D8-4051-BB24-D185636F4686}" type="pres">
      <dgm:prSet presAssocID="{9009EBEA-41ED-45DB-A012-506E4F40FE3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7714E9-96D5-447C-9779-4EB303ECB7F7}" type="pres">
      <dgm:prSet presAssocID="{9009EBEA-41ED-45DB-A012-506E4F40FE3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57AE07-CDF9-4CF9-B17C-F0CE65E38285}" type="pres">
      <dgm:prSet presAssocID="{9009EBEA-41ED-45DB-A012-506E4F40FE3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C87D39-728B-48E1-892A-2E665A1A58B1}" type="pres">
      <dgm:prSet presAssocID="{9009EBEA-41ED-45DB-A012-506E4F40FE3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1C5EEC-AC42-457B-9E08-A1629C6D1FD3}" type="pres">
      <dgm:prSet presAssocID="{9009EBEA-41ED-45DB-A012-506E4F40FE3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1EF6D5-4257-481F-A309-E62E3DFCF41F}" type="pres">
      <dgm:prSet presAssocID="{9009EBEA-41ED-45DB-A012-506E4F40FE3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933E52-849D-4332-A3B6-CD09355CE8B8}" type="pres">
      <dgm:prSet presAssocID="{9009EBEA-41ED-45DB-A012-506E4F40FE3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F7B471-E121-41B3-B7CB-AC1239891DDA}" type="pres">
      <dgm:prSet presAssocID="{9009EBEA-41ED-45DB-A012-506E4F40FE3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B52711-714A-40EE-BDD9-551860485A50}" type="pres">
      <dgm:prSet presAssocID="{9009EBEA-41ED-45DB-A012-506E4F40FE3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4333AE-86D0-47BE-8652-8B864C93CA29}" type="pres">
      <dgm:prSet presAssocID="{9009EBEA-41ED-45DB-A012-506E4F40FE3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D39E5-D76A-45D6-84DA-AD98F31BC273}" type="pres">
      <dgm:prSet presAssocID="{9009EBEA-41ED-45DB-A012-506E4F40FE3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9F2055-D714-43D6-BDB2-03242A0C3D87}" type="pres">
      <dgm:prSet presAssocID="{9009EBEA-41ED-45DB-A012-506E4F40FE3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FDFC87D-18E8-45CD-84A8-4A4F70995281}" srcId="{9009EBEA-41ED-45DB-A012-506E4F40FE39}" destId="{1AD6F493-A9B5-4ACE-8DD9-4EC4807718DA}" srcOrd="2" destOrd="0" parTransId="{E2C81087-A8E7-4E93-8DDB-13A99E856070}" sibTransId="{069A81DD-2D20-4759-8AA6-2F23596EDFC5}"/>
    <dgm:cxn modelId="{4F28C210-4DD2-4B69-9B55-8AA2373B4A0A}" type="presOf" srcId="{B8247610-C9CE-4BED-ABD6-C2C18B075C0F}" destId="{F7A25CC6-F70E-4301-9012-3D58032FDE20}" srcOrd="0" destOrd="0" presId="urn:microsoft.com/office/officeart/2005/8/layout/vProcess5"/>
    <dgm:cxn modelId="{431632A9-68D7-4822-A272-3A0CD2475793}" type="presOf" srcId="{1AD6F493-A9B5-4ACE-8DD9-4EC4807718DA}" destId="{A64333AE-86D0-47BE-8652-8B864C93CA29}" srcOrd="1" destOrd="0" presId="urn:microsoft.com/office/officeart/2005/8/layout/vProcess5"/>
    <dgm:cxn modelId="{ACDB881C-5A09-4243-BEFD-8E62705D8E60}" type="presOf" srcId="{5350253B-4A6D-4D03-B9E6-514FA4840DC3}" destId="{A457AE07-CDF9-4CF9-B17C-F0CE65E38285}" srcOrd="0" destOrd="0" presId="urn:microsoft.com/office/officeart/2005/8/layout/vProcess5"/>
    <dgm:cxn modelId="{BD4200B6-454C-4445-B828-24EF095BDB69}" type="presOf" srcId="{1AD6F493-A9B5-4ACE-8DD9-4EC4807718DA}" destId="{5A78D5C9-D5D8-4051-BB24-D185636F4686}" srcOrd="0" destOrd="0" presId="urn:microsoft.com/office/officeart/2005/8/layout/vProcess5"/>
    <dgm:cxn modelId="{94315C15-389D-42B2-AB70-18F93ABA5D49}" type="presOf" srcId="{D2C177DD-8524-4968-BD6C-97A1C1D4CE84}" destId="{C1CD39E5-D76A-45D6-84DA-AD98F31BC273}" srcOrd="1" destOrd="0" presId="urn:microsoft.com/office/officeart/2005/8/layout/vProcess5"/>
    <dgm:cxn modelId="{F51D1520-3959-487B-A9F4-4C9B9DF2563A}" type="presOf" srcId="{479B2B6A-50CE-4E0C-A66A-546FC3CCF790}" destId="{521C5EEC-AC42-457B-9E08-A1629C6D1FD3}" srcOrd="0" destOrd="0" presId="urn:microsoft.com/office/officeart/2005/8/layout/vProcess5"/>
    <dgm:cxn modelId="{89FEAF19-CCC8-40B0-8CB3-01F81613F53A}" type="presOf" srcId="{3780977C-6B1E-4455-BF86-5E98C4110D39}" destId="{3E520CB8-10CC-4EC6-9983-FA935F855ACB}" srcOrd="0" destOrd="0" presId="urn:microsoft.com/office/officeart/2005/8/layout/vProcess5"/>
    <dgm:cxn modelId="{FEF46E36-29FC-4C88-884A-5EA614CC1333}" type="presOf" srcId="{CFA2C5C0-3314-444D-B694-BF1838ADB902}" destId="{FE933E52-849D-4332-A3B6-CD09355CE8B8}" srcOrd="0" destOrd="0" presId="urn:microsoft.com/office/officeart/2005/8/layout/vProcess5"/>
    <dgm:cxn modelId="{A8B41CF7-D915-43DE-BE87-3186B4E9F2F5}" srcId="{9009EBEA-41ED-45DB-A012-506E4F40FE39}" destId="{5350253B-4A6D-4D03-B9E6-514FA4840DC3}" srcOrd="4" destOrd="0" parTransId="{C8EF80A0-CDB9-41C0-A4C5-AA2579022292}" sibTransId="{EA75E012-4292-4231-B3C1-2243057B2552}"/>
    <dgm:cxn modelId="{E5F01E39-F979-49E2-9EAE-4D4997C10461}" srcId="{9009EBEA-41ED-45DB-A012-506E4F40FE39}" destId="{D2C177DD-8524-4968-BD6C-97A1C1D4CE84}" srcOrd="3" destOrd="0" parTransId="{2CC7F6C8-F7F6-41A6-8624-1824E4C68D45}" sibTransId="{CFA2C5C0-3314-444D-B694-BF1838ADB902}"/>
    <dgm:cxn modelId="{BD8D400D-7CC9-4210-BD14-763522A88F82}" srcId="{9009EBEA-41ED-45DB-A012-506E4F40FE39}" destId="{3780977C-6B1E-4455-BF86-5E98C4110D39}" srcOrd="1" destOrd="0" parTransId="{E8FCB79A-4A18-4485-AF91-544A08403D76}" sibTransId="{479B2B6A-50CE-4E0C-A66A-546FC3CCF790}"/>
    <dgm:cxn modelId="{34E7F398-83BF-4CBC-9FF5-B36EB26A82C2}" type="presOf" srcId="{069A81DD-2D20-4759-8AA6-2F23596EDFC5}" destId="{811EF6D5-4257-481F-A309-E62E3DFCF41F}" srcOrd="0" destOrd="0" presId="urn:microsoft.com/office/officeart/2005/8/layout/vProcess5"/>
    <dgm:cxn modelId="{D0A524DA-E15E-4155-81EA-4424C219054B}" type="presOf" srcId="{D2C177DD-8524-4968-BD6C-97A1C1D4CE84}" destId="{2A7714E9-96D5-447C-9779-4EB303ECB7F7}" srcOrd="0" destOrd="0" presId="urn:microsoft.com/office/officeart/2005/8/layout/vProcess5"/>
    <dgm:cxn modelId="{32B19983-3703-4892-AE10-EFD84F3B5ADE}" type="presOf" srcId="{5350253B-4A6D-4D03-B9E6-514FA4840DC3}" destId="{A79F2055-D714-43D6-BDB2-03242A0C3D87}" srcOrd="1" destOrd="0" presId="urn:microsoft.com/office/officeart/2005/8/layout/vProcess5"/>
    <dgm:cxn modelId="{9E711B77-E029-42D4-8CD9-BB834BC90A07}" type="presOf" srcId="{B8247610-C9CE-4BED-ABD6-C2C18B075C0F}" destId="{F7F7B471-E121-41B3-B7CB-AC1239891DDA}" srcOrd="1" destOrd="0" presId="urn:microsoft.com/office/officeart/2005/8/layout/vProcess5"/>
    <dgm:cxn modelId="{CE4C4ED2-7F6A-4343-BDBD-FF0408713A40}" type="presOf" srcId="{E91C7BEC-394C-49AB-8980-106C33725918}" destId="{A0C87D39-728B-48E1-892A-2E665A1A58B1}" srcOrd="0" destOrd="0" presId="urn:microsoft.com/office/officeart/2005/8/layout/vProcess5"/>
    <dgm:cxn modelId="{2B457E07-465D-40AC-85C5-2C048231CE98}" type="presOf" srcId="{3780977C-6B1E-4455-BF86-5E98C4110D39}" destId="{42B52711-714A-40EE-BDD9-551860485A50}" srcOrd="1" destOrd="0" presId="urn:microsoft.com/office/officeart/2005/8/layout/vProcess5"/>
    <dgm:cxn modelId="{C6DEB0DA-1E4F-4D85-B85E-DE2E1DA8E0A5}" srcId="{9009EBEA-41ED-45DB-A012-506E4F40FE39}" destId="{B8247610-C9CE-4BED-ABD6-C2C18B075C0F}" srcOrd="0" destOrd="0" parTransId="{39E6A9D0-0AFD-4CE0-A3FA-697F77E02805}" sibTransId="{E91C7BEC-394C-49AB-8980-106C33725918}"/>
    <dgm:cxn modelId="{95C05974-AF99-47DE-BFF8-B95D57C5C744}" type="presOf" srcId="{9009EBEA-41ED-45DB-A012-506E4F40FE39}" destId="{783E565A-F784-4617-83EF-EB6FD09C74A0}" srcOrd="0" destOrd="0" presId="urn:microsoft.com/office/officeart/2005/8/layout/vProcess5"/>
    <dgm:cxn modelId="{2AA27236-A747-44F0-960E-833A20683BB9}" type="presParOf" srcId="{783E565A-F784-4617-83EF-EB6FD09C74A0}" destId="{5C3FE5A8-6DB9-4684-B96E-7D4780450446}" srcOrd="0" destOrd="0" presId="urn:microsoft.com/office/officeart/2005/8/layout/vProcess5"/>
    <dgm:cxn modelId="{C213DBE7-426B-40CD-9DBF-1AA26C678297}" type="presParOf" srcId="{783E565A-F784-4617-83EF-EB6FD09C74A0}" destId="{F7A25CC6-F70E-4301-9012-3D58032FDE20}" srcOrd="1" destOrd="0" presId="urn:microsoft.com/office/officeart/2005/8/layout/vProcess5"/>
    <dgm:cxn modelId="{7A38A738-D70A-48A4-95A8-5B8E57BF9B1D}" type="presParOf" srcId="{783E565A-F784-4617-83EF-EB6FD09C74A0}" destId="{3E520CB8-10CC-4EC6-9983-FA935F855ACB}" srcOrd="2" destOrd="0" presId="urn:microsoft.com/office/officeart/2005/8/layout/vProcess5"/>
    <dgm:cxn modelId="{D3BEC1BA-0ADC-4657-8ACF-B62E02C53C02}" type="presParOf" srcId="{783E565A-F784-4617-83EF-EB6FD09C74A0}" destId="{5A78D5C9-D5D8-4051-BB24-D185636F4686}" srcOrd="3" destOrd="0" presId="urn:microsoft.com/office/officeart/2005/8/layout/vProcess5"/>
    <dgm:cxn modelId="{D1E7DF7F-6F4C-4852-8A8B-BE598031DC0F}" type="presParOf" srcId="{783E565A-F784-4617-83EF-EB6FD09C74A0}" destId="{2A7714E9-96D5-447C-9779-4EB303ECB7F7}" srcOrd="4" destOrd="0" presId="urn:microsoft.com/office/officeart/2005/8/layout/vProcess5"/>
    <dgm:cxn modelId="{FC93D974-7BDA-4C66-802E-D5A6D63000FD}" type="presParOf" srcId="{783E565A-F784-4617-83EF-EB6FD09C74A0}" destId="{A457AE07-CDF9-4CF9-B17C-F0CE65E38285}" srcOrd="5" destOrd="0" presId="urn:microsoft.com/office/officeart/2005/8/layout/vProcess5"/>
    <dgm:cxn modelId="{AD5B2E9E-3AC6-4CBB-A028-F0B43E24C91E}" type="presParOf" srcId="{783E565A-F784-4617-83EF-EB6FD09C74A0}" destId="{A0C87D39-728B-48E1-892A-2E665A1A58B1}" srcOrd="6" destOrd="0" presId="urn:microsoft.com/office/officeart/2005/8/layout/vProcess5"/>
    <dgm:cxn modelId="{019643DA-E5D2-4ED8-8763-45F506CEF81B}" type="presParOf" srcId="{783E565A-F784-4617-83EF-EB6FD09C74A0}" destId="{521C5EEC-AC42-457B-9E08-A1629C6D1FD3}" srcOrd="7" destOrd="0" presId="urn:microsoft.com/office/officeart/2005/8/layout/vProcess5"/>
    <dgm:cxn modelId="{5D1FCEF7-BF25-4740-B460-A452A6A1795A}" type="presParOf" srcId="{783E565A-F784-4617-83EF-EB6FD09C74A0}" destId="{811EF6D5-4257-481F-A309-E62E3DFCF41F}" srcOrd="8" destOrd="0" presId="urn:microsoft.com/office/officeart/2005/8/layout/vProcess5"/>
    <dgm:cxn modelId="{249EC1C2-D4CA-4AC5-852B-943F38A4D21D}" type="presParOf" srcId="{783E565A-F784-4617-83EF-EB6FD09C74A0}" destId="{FE933E52-849D-4332-A3B6-CD09355CE8B8}" srcOrd="9" destOrd="0" presId="urn:microsoft.com/office/officeart/2005/8/layout/vProcess5"/>
    <dgm:cxn modelId="{7576A074-9871-4F4F-8C23-D60152801947}" type="presParOf" srcId="{783E565A-F784-4617-83EF-EB6FD09C74A0}" destId="{F7F7B471-E121-41B3-B7CB-AC1239891DDA}" srcOrd="10" destOrd="0" presId="urn:microsoft.com/office/officeart/2005/8/layout/vProcess5"/>
    <dgm:cxn modelId="{80CEC2B7-E43F-4E4D-B0D6-5C4DDE6C2F60}" type="presParOf" srcId="{783E565A-F784-4617-83EF-EB6FD09C74A0}" destId="{42B52711-714A-40EE-BDD9-551860485A50}" srcOrd="11" destOrd="0" presId="urn:microsoft.com/office/officeart/2005/8/layout/vProcess5"/>
    <dgm:cxn modelId="{A9958DF8-9B50-4341-A844-5296FC8B60AC}" type="presParOf" srcId="{783E565A-F784-4617-83EF-EB6FD09C74A0}" destId="{A64333AE-86D0-47BE-8652-8B864C93CA29}" srcOrd="12" destOrd="0" presId="urn:microsoft.com/office/officeart/2005/8/layout/vProcess5"/>
    <dgm:cxn modelId="{E1087BE8-67E9-4E69-B85F-963DF934E36F}" type="presParOf" srcId="{783E565A-F784-4617-83EF-EB6FD09C74A0}" destId="{C1CD39E5-D76A-45D6-84DA-AD98F31BC273}" srcOrd="13" destOrd="0" presId="urn:microsoft.com/office/officeart/2005/8/layout/vProcess5"/>
    <dgm:cxn modelId="{673A7544-2717-43D2-9B20-7856988B5086}" type="presParOf" srcId="{783E565A-F784-4617-83EF-EB6FD09C74A0}" destId="{A79F2055-D714-43D6-BDB2-03242A0C3D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847507-53E1-4830-BE2A-A770A64700E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79D141-9049-4A06-A561-B54CFC9E1298}">
      <dgm:prSet/>
      <dgm:spPr/>
      <dgm:t>
        <a:bodyPr/>
        <a:lstStyle/>
        <a:p>
          <a:r>
            <a:rPr lang="hr-HR"/>
            <a:t>Prelijepi prikazi životinja pronađeni u brojnim špiljama Azije, Afrike, Australije i Europe</a:t>
          </a:r>
          <a:endParaRPr lang="en-US"/>
        </a:p>
      </dgm:t>
    </dgm:pt>
    <dgm:pt modelId="{FC5442E7-ADA1-4455-B2B1-EAE21711A0EE}" type="parTrans" cxnId="{A1C12B77-837D-4B4A-B501-8855C02CDD37}">
      <dgm:prSet/>
      <dgm:spPr/>
      <dgm:t>
        <a:bodyPr/>
        <a:lstStyle/>
        <a:p>
          <a:endParaRPr lang="en-US"/>
        </a:p>
      </dgm:t>
    </dgm:pt>
    <dgm:pt modelId="{E79F3FFB-0759-4ADB-A009-9C71631D3476}" type="sibTrans" cxnId="{A1C12B77-837D-4B4A-B501-8855C02CDD37}">
      <dgm:prSet/>
      <dgm:spPr/>
      <dgm:t>
        <a:bodyPr/>
        <a:lstStyle/>
        <a:p>
          <a:endParaRPr lang="en-US"/>
        </a:p>
      </dgm:t>
    </dgm:pt>
    <dgm:pt modelId="{B5C59ACD-D5E7-4673-96FE-BEF24D7E6059}">
      <dgm:prSet/>
      <dgm:spPr/>
      <dgm:t>
        <a:bodyPr/>
        <a:lstStyle/>
        <a:p>
          <a:r>
            <a:rPr lang="hr-HR"/>
            <a:t>Najpoznatiji crteži špiljskog slikarstva pronađeni u špiljama:</a:t>
          </a:r>
          <a:endParaRPr lang="en-US"/>
        </a:p>
      </dgm:t>
    </dgm:pt>
    <dgm:pt modelId="{E0F9FF47-1933-435F-9FCC-25F9F4EED59E}" type="parTrans" cxnId="{706BC2F0-A4D1-4C70-B583-7662AB34EBC8}">
      <dgm:prSet/>
      <dgm:spPr/>
      <dgm:t>
        <a:bodyPr/>
        <a:lstStyle/>
        <a:p>
          <a:endParaRPr lang="en-US"/>
        </a:p>
      </dgm:t>
    </dgm:pt>
    <dgm:pt modelId="{4EAB6916-63A5-41F3-B74E-6B07EB3D1A27}" type="sibTrans" cxnId="{706BC2F0-A4D1-4C70-B583-7662AB34EBC8}">
      <dgm:prSet/>
      <dgm:spPr/>
      <dgm:t>
        <a:bodyPr/>
        <a:lstStyle/>
        <a:p>
          <a:endParaRPr lang="en-US"/>
        </a:p>
      </dgm:t>
    </dgm:pt>
    <dgm:pt modelId="{D1365FAA-8C31-4078-A83A-2E22E83C5E49}">
      <dgm:prSet/>
      <dgm:spPr/>
      <dgm:t>
        <a:bodyPr/>
        <a:lstStyle/>
        <a:p>
          <a:r>
            <a:rPr lang="hr-HR"/>
            <a:t>Lascaux u Francuskoj</a:t>
          </a:r>
          <a:endParaRPr lang="en-US"/>
        </a:p>
      </dgm:t>
    </dgm:pt>
    <dgm:pt modelId="{0EA5B792-6FA4-4277-99EA-371153273645}" type="parTrans" cxnId="{3926BF2C-46B6-44AD-A8B7-E15E745BDA1D}">
      <dgm:prSet/>
      <dgm:spPr/>
      <dgm:t>
        <a:bodyPr/>
        <a:lstStyle/>
        <a:p>
          <a:endParaRPr lang="en-US"/>
        </a:p>
      </dgm:t>
    </dgm:pt>
    <dgm:pt modelId="{6992EABE-1A86-4DD6-8A74-B884FFE2E38A}" type="sibTrans" cxnId="{3926BF2C-46B6-44AD-A8B7-E15E745BDA1D}">
      <dgm:prSet/>
      <dgm:spPr/>
      <dgm:t>
        <a:bodyPr/>
        <a:lstStyle/>
        <a:p>
          <a:endParaRPr lang="en-US"/>
        </a:p>
      </dgm:t>
    </dgm:pt>
    <dgm:pt modelId="{23D823F1-8F42-4B30-BD9C-AEB215723F52}">
      <dgm:prSet/>
      <dgm:spPr/>
      <dgm:t>
        <a:bodyPr/>
        <a:lstStyle/>
        <a:p>
          <a:r>
            <a:rPr lang="hr-HR"/>
            <a:t>Altamira u Španjolskoj</a:t>
          </a:r>
          <a:endParaRPr lang="en-US"/>
        </a:p>
      </dgm:t>
    </dgm:pt>
    <dgm:pt modelId="{EE20F4C1-CB81-486E-BB90-15AFB128D1C4}" type="parTrans" cxnId="{BDFE6AED-3FD5-4CB6-8BCB-87BA502627FE}">
      <dgm:prSet/>
      <dgm:spPr/>
      <dgm:t>
        <a:bodyPr/>
        <a:lstStyle/>
        <a:p>
          <a:endParaRPr lang="en-US"/>
        </a:p>
      </dgm:t>
    </dgm:pt>
    <dgm:pt modelId="{AD95DC76-0EAB-457F-BFC9-006012A1A037}" type="sibTrans" cxnId="{BDFE6AED-3FD5-4CB6-8BCB-87BA502627FE}">
      <dgm:prSet/>
      <dgm:spPr/>
      <dgm:t>
        <a:bodyPr/>
        <a:lstStyle/>
        <a:p>
          <a:endParaRPr lang="en-US"/>
        </a:p>
      </dgm:t>
    </dgm:pt>
    <dgm:pt modelId="{7AFDBAF3-4ACB-48E2-99E6-F5B47479C133}" type="pres">
      <dgm:prSet presAssocID="{9E847507-53E1-4830-BE2A-A770A64700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471723-EFA2-4353-88EF-722960EF3E69}" type="pres">
      <dgm:prSet presAssocID="{6679D141-9049-4A06-A561-B54CFC9E129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CF6321-BD5B-4E21-8739-0AB01A8491A3}" type="pres">
      <dgm:prSet presAssocID="{E79F3FFB-0759-4ADB-A009-9C71631D3476}" presName="spacer" presStyleCnt="0"/>
      <dgm:spPr/>
    </dgm:pt>
    <dgm:pt modelId="{41130E1D-A933-4CD3-AF16-24A39929AC96}" type="pres">
      <dgm:prSet presAssocID="{B5C59ACD-D5E7-4673-96FE-BEF24D7E60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7C3A0A-8BDD-4742-A859-07022F9B543F}" type="pres">
      <dgm:prSet presAssocID="{4EAB6916-63A5-41F3-B74E-6B07EB3D1A27}" presName="spacer" presStyleCnt="0"/>
      <dgm:spPr/>
    </dgm:pt>
    <dgm:pt modelId="{23195D4D-86B6-4EFE-9526-641A18895ED4}" type="pres">
      <dgm:prSet presAssocID="{D1365FAA-8C31-4078-A83A-2E22E83C5E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AE49D9-3423-4467-AE39-D9029672C354}" type="pres">
      <dgm:prSet presAssocID="{6992EABE-1A86-4DD6-8A74-B884FFE2E38A}" presName="spacer" presStyleCnt="0"/>
      <dgm:spPr/>
    </dgm:pt>
    <dgm:pt modelId="{359BC949-6543-440C-94DA-E7BD1C058A1A}" type="pres">
      <dgm:prSet presAssocID="{23D823F1-8F42-4B30-BD9C-AEB215723F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D634F7-1D45-474B-BBE1-9A79CFF39D19}" type="presOf" srcId="{9E847507-53E1-4830-BE2A-A770A64700E0}" destId="{7AFDBAF3-4ACB-48E2-99E6-F5B47479C133}" srcOrd="0" destOrd="0" presId="urn:microsoft.com/office/officeart/2005/8/layout/vList2"/>
    <dgm:cxn modelId="{706BC2F0-A4D1-4C70-B583-7662AB34EBC8}" srcId="{9E847507-53E1-4830-BE2A-A770A64700E0}" destId="{B5C59ACD-D5E7-4673-96FE-BEF24D7E6059}" srcOrd="1" destOrd="0" parTransId="{E0F9FF47-1933-435F-9FCC-25F9F4EED59E}" sibTransId="{4EAB6916-63A5-41F3-B74E-6B07EB3D1A27}"/>
    <dgm:cxn modelId="{A1C12B77-837D-4B4A-B501-8855C02CDD37}" srcId="{9E847507-53E1-4830-BE2A-A770A64700E0}" destId="{6679D141-9049-4A06-A561-B54CFC9E1298}" srcOrd="0" destOrd="0" parTransId="{FC5442E7-ADA1-4455-B2B1-EAE21711A0EE}" sibTransId="{E79F3FFB-0759-4ADB-A009-9C71631D3476}"/>
    <dgm:cxn modelId="{BABC6CC0-E391-4371-A517-3B0BB1D559B5}" type="presOf" srcId="{D1365FAA-8C31-4078-A83A-2E22E83C5E49}" destId="{23195D4D-86B6-4EFE-9526-641A18895ED4}" srcOrd="0" destOrd="0" presId="urn:microsoft.com/office/officeart/2005/8/layout/vList2"/>
    <dgm:cxn modelId="{BDFE6AED-3FD5-4CB6-8BCB-87BA502627FE}" srcId="{9E847507-53E1-4830-BE2A-A770A64700E0}" destId="{23D823F1-8F42-4B30-BD9C-AEB215723F52}" srcOrd="3" destOrd="0" parTransId="{EE20F4C1-CB81-486E-BB90-15AFB128D1C4}" sibTransId="{AD95DC76-0EAB-457F-BFC9-006012A1A037}"/>
    <dgm:cxn modelId="{A371D8C8-070A-4441-957A-E83215B8D80B}" type="presOf" srcId="{B5C59ACD-D5E7-4673-96FE-BEF24D7E6059}" destId="{41130E1D-A933-4CD3-AF16-24A39929AC96}" srcOrd="0" destOrd="0" presId="urn:microsoft.com/office/officeart/2005/8/layout/vList2"/>
    <dgm:cxn modelId="{AD84303A-F3B6-4F9C-B983-85897A24AD32}" type="presOf" srcId="{6679D141-9049-4A06-A561-B54CFC9E1298}" destId="{2F471723-EFA2-4353-88EF-722960EF3E69}" srcOrd="0" destOrd="0" presId="urn:microsoft.com/office/officeart/2005/8/layout/vList2"/>
    <dgm:cxn modelId="{7362AF4D-BA9C-45EA-A2C0-15450CFDBCE8}" type="presOf" srcId="{23D823F1-8F42-4B30-BD9C-AEB215723F52}" destId="{359BC949-6543-440C-94DA-E7BD1C058A1A}" srcOrd="0" destOrd="0" presId="urn:microsoft.com/office/officeart/2005/8/layout/vList2"/>
    <dgm:cxn modelId="{3926BF2C-46B6-44AD-A8B7-E15E745BDA1D}" srcId="{9E847507-53E1-4830-BE2A-A770A64700E0}" destId="{D1365FAA-8C31-4078-A83A-2E22E83C5E49}" srcOrd="2" destOrd="0" parTransId="{0EA5B792-6FA4-4277-99EA-371153273645}" sibTransId="{6992EABE-1A86-4DD6-8A74-B884FFE2E38A}"/>
    <dgm:cxn modelId="{0830E143-8288-4D4E-B180-5EA57D42085E}" type="presParOf" srcId="{7AFDBAF3-4ACB-48E2-99E6-F5B47479C133}" destId="{2F471723-EFA2-4353-88EF-722960EF3E69}" srcOrd="0" destOrd="0" presId="urn:microsoft.com/office/officeart/2005/8/layout/vList2"/>
    <dgm:cxn modelId="{339FB555-ACB0-4C50-B7C2-16BC94A6B816}" type="presParOf" srcId="{7AFDBAF3-4ACB-48E2-99E6-F5B47479C133}" destId="{22CF6321-BD5B-4E21-8739-0AB01A8491A3}" srcOrd="1" destOrd="0" presId="urn:microsoft.com/office/officeart/2005/8/layout/vList2"/>
    <dgm:cxn modelId="{8F4DDE3F-EE74-49CD-B773-89F2D5476547}" type="presParOf" srcId="{7AFDBAF3-4ACB-48E2-99E6-F5B47479C133}" destId="{41130E1D-A933-4CD3-AF16-24A39929AC96}" srcOrd="2" destOrd="0" presId="urn:microsoft.com/office/officeart/2005/8/layout/vList2"/>
    <dgm:cxn modelId="{51100A4D-8825-42C2-9B25-8652D740D98F}" type="presParOf" srcId="{7AFDBAF3-4ACB-48E2-99E6-F5B47479C133}" destId="{1F7C3A0A-8BDD-4742-A859-07022F9B543F}" srcOrd="3" destOrd="0" presId="urn:microsoft.com/office/officeart/2005/8/layout/vList2"/>
    <dgm:cxn modelId="{31A57195-13BA-4E16-853A-10566E667975}" type="presParOf" srcId="{7AFDBAF3-4ACB-48E2-99E6-F5B47479C133}" destId="{23195D4D-86B6-4EFE-9526-641A18895ED4}" srcOrd="4" destOrd="0" presId="urn:microsoft.com/office/officeart/2005/8/layout/vList2"/>
    <dgm:cxn modelId="{17DC5090-563A-46EC-AD78-B0B89E404BA7}" type="presParOf" srcId="{7AFDBAF3-4ACB-48E2-99E6-F5B47479C133}" destId="{69AE49D9-3423-4467-AE39-D9029672C354}" srcOrd="5" destOrd="0" presId="urn:microsoft.com/office/officeart/2005/8/layout/vList2"/>
    <dgm:cxn modelId="{E73C0508-7184-497C-BA49-505D3122B24A}" type="presParOf" srcId="{7AFDBAF3-4ACB-48E2-99E6-F5B47479C133}" destId="{359BC949-6543-440C-94DA-E7BD1C058A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C5EFBB-355F-465C-B0C1-B21828110AB5}" type="doc">
      <dgm:prSet loTypeId="urn:microsoft.com/office/officeart/2005/8/layout/default#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6F4E8F8-8054-4BAD-B490-BEBD46C1E91E}">
      <dgm:prSet/>
      <dgm:spPr/>
      <dgm:t>
        <a:bodyPr/>
        <a:lstStyle/>
        <a:p>
          <a:r>
            <a:rPr lang="hr-HR"/>
            <a:t>Crteži dio religijskih obreda</a:t>
          </a:r>
          <a:endParaRPr lang="en-US"/>
        </a:p>
      </dgm:t>
    </dgm:pt>
    <dgm:pt modelId="{60041B88-B0DC-47EB-A1AA-0F29A7941235}" type="parTrans" cxnId="{3343295C-5F80-4E07-AB4E-29A02201E987}">
      <dgm:prSet/>
      <dgm:spPr/>
      <dgm:t>
        <a:bodyPr/>
        <a:lstStyle/>
        <a:p>
          <a:endParaRPr lang="en-US"/>
        </a:p>
      </dgm:t>
    </dgm:pt>
    <dgm:pt modelId="{231E750A-18F8-47DD-B3D1-940CC7827954}" type="sibTrans" cxnId="{3343295C-5F80-4E07-AB4E-29A02201E987}">
      <dgm:prSet/>
      <dgm:spPr/>
      <dgm:t>
        <a:bodyPr/>
        <a:lstStyle/>
        <a:p>
          <a:endParaRPr lang="en-US"/>
        </a:p>
      </dgm:t>
    </dgm:pt>
    <dgm:pt modelId="{813B77C7-8A84-4F81-9B32-23A0589D8D8B}">
      <dgm:prSet/>
      <dgm:spPr/>
      <dgm:t>
        <a:bodyPr/>
        <a:lstStyle/>
        <a:p>
          <a:r>
            <a:rPr lang="hr-HR"/>
            <a:t>Vjerovanja da će dobro proći u lovu ako isti prije toga vjerno nacrtaju</a:t>
          </a:r>
          <a:endParaRPr lang="en-US"/>
        </a:p>
      </dgm:t>
    </dgm:pt>
    <dgm:pt modelId="{9D280192-7FCE-4A38-8F0C-ED734082BB8F}" type="parTrans" cxnId="{CA58D897-8C16-4923-8541-2CBBF60D2E65}">
      <dgm:prSet/>
      <dgm:spPr/>
      <dgm:t>
        <a:bodyPr/>
        <a:lstStyle/>
        <a:p>
          <a:endParaRPr lang="en-US"/>
        </a:p>
      </dgm:t>
    </dgm:pt>
    <dgm:pt modelId="{B888764F-9875-457B-AF83-361CACBFB2A4}" type="sibTrans" cxnId="{CA58D897-8C16-4923-8541-2CBBF60D2E65}">
      <dgm:prSet/>
      <dgm:spPr/>
      <dgm:t>
        <a:bodyPr/>
        <a:lstStyle/>
        <a:p>
          <a:endParaRPr lang="en-US"/>
        </a:p>
      </dgm:t>
    </dgm:pt>
    <dgm:pt modelId="{22CBC039-4913-4EBF-8BB0-976467799916}">
      <dgm:prSet/>
      <dgm:spPr/>
      <dgm:t>
        <a:bodyPr/>
        <a:lstStyle/>
        <a:p>
          <a:r>
            <a:rPr lang="hr-HR"/>
            <a:t>Prikazi posve realističnih likova čovjeka</a:t>
          </a:r>
          <a:endParaRPr lang="en-US"/>
        </a:p>
      </dgm:t>
    </dgm:pt>
    <dgm:pt modelId="{7D5BC795-898A-411B-87F3-AFD00DF66E42}" type="parTrans" cxnId="{FE1D0CAC-D85A-493F-B944-EC30D17771EC}">
      <dgm:prSet/>
      <dgm:spPr/>
      <dgm:t>
        <a:bodyPr/>
        <a:lstStyle/>
        <a:p>
          <a:endParaRPr lang="en-US"/>
        </a:p>
      </dgm:t>
    </dgm:pt>
    <dgm:pt modelId="{1FAC4586-25CB-4732-BE09-FAB163F196C2}" type="sibTrans" cxnId="{FE1D0CAC-D85A-493F-B944-EC30D17771EC}">
      <dgm:prSet/>
      <dgm:spPr/>
      <dgm:t>
        <a:bodyPr/>
        <a:lstStyle/>
        <a:p>
          <a:endParaRPr lang="en-US"/>
        </a:p>
      </dgm:t>
    </dgm:pt>
    <dgm:pt modelId="{6292A19E-79EE-46F0-ACB5-444483843605}">
      <dgm:prSet/>
      <dgm:spPr/>
      <dgm:t>
        <a:bodyPr/>
        <a:lstStyle/>
        <a:p>
          <a:r>
            <a:rPr lang="hr-HR"/>
            <a:t>Kromanjonci izrađivali male ženske kipove – Venere</a:t>
          </a:r>
          <a:endParaRPr lang="en-US"/>
        </a:p>
      </dgm:t>
    </dgm:pt>
    <dgm:pt modelId="{1409F88E-6D93-489B-9A4B-ED666D170775}" type="parTrans" cxnId="{42C25CE8-DD14-41A8-BF00-4F2FF37EBCAB}">
      <dgm:prSet/>
      <dgm:spPr/>
      <dgm:t>
        <a:bodyPr/>
        <a:lstStyle/>
        <a:p>
          <a:endParaRPr lang="en-US"/>
        </a:p>
      </dgm:t>
    </dgm:pt>
    <dgm:pt modelId="{255AF23F-A27F-40B4-933B-38F425A15F49}" type="sibTrans" cxnId="{42C25CE8-DD14-41A8-BF00-4F2FF37EBCAB}">
      <dgm:prSet/>
      <dgm:spPr/>
      <dgm:t>
        <a:bodyPr/>
        <a:lstStyle/>
        <a:p>
          <a:endParaRPr lang="en-US"/>
        </a:p>
      </dgm:t>
    </dgm:pt>
    <dgm:pt modelId="{C4B77CB3-DCB6-410A-95D9-D5E65E1DE4CE}">
      <dgm:prSet/>
      <dgm:spPr/>
      <dgm:t>
        <a:bodyPr/>
        <a:lstStyle/>
        <a:p>
          <a:r>
            <a:rPr lang="hr-HR"/>
            <a:t>Venera – simbol plodnosti i majčinstva</a:t>
          </a:r>
          <a:endParaRPr lang="en-US"/>
        </a:p>
      </dgm:t>
    </dgm:pt>
    <dgm:pt modelId="{88711DD6-E5CF-4F60-BB2C-8B98B37FED15}" type="parTrans" cxnId="{EC6A3196-1CF7-44E0-98A1-1B41BF00463B}">
      <dgm:prSet/>
      <dgm:spPr/>
      <dgm:t>
        <a:bodyPr/>
        <a:lstStyle/>
        <a:p>
          <a:endParaRPr lang="en-US"/>
        </a:p>
      </dgm:t>
    </dgm:pt>
    <dgm:pt modelId="{76BC3F36-1E5E-4110-B2EF-63AF8813F0F9}" type="sibTrans" cxnId="{EC6A3196-1CF7-44E0-98A1-1B41BF00463B}">
      <dgm:prSet/>
      <dgm:spPr/>
      <dgm:t>
        <a:bodyPr/>
        <a:lstStyle/>
        <a:p>
          <a:endParaRPr lang="en-US"/>
        </a:p>
      </dgm:t>
    </dgm:pt>
    <dgm:pt modelId="{445A93A8-5784-4F08-A166-4808E5A09427}" type="pres">
      <dgm:prSet presAssocID="{58C5EFBB-355F-465C-B0C1-B21828110A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C7BA43-9C6C-4CD9-9274-AEF5B3CA56AA}" type="pres">
      <dgm:prSet presAssocID="{F6F4E8F8-8054-4BAD-B490-BEBD46C1E9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1447F-7F66-44A4-BFED-32953ADC79A8}" type="pres">
      <dgm:prSet presAssocID="{231E750A-18F8-47DD-B3D1-940CC7827954}" presName="sibTrans" presStyleCnt="0"/>
      <dgm:spPr/>
    </dgm:pt>
    <dgm:pt modelId="{4824BA7B-D076-4C76-964E-0F00FE8FA648}" type="pres">
      <dgm:prSet presAssocID="{813B77C7-8A84-4F81-9B32-23A0589D8D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1FD48C-E550-4182-A7B6-757B396CBE70}" type="pres">
      <dgm:prSet presAssocID="{B888764F-9875-457B-AF83-361CACBFB2A4}" presName="sibTrans" presStyleCnt="0"/>
      <dgm:spPr/>
    </dgm:pt>
    <dgm:pt modelId="{83EAE89C-29FB-4FC4-A60A-809B7DAB9C54}" type="pres">
      <dgm:prSet presAssocID="{22CBC039-4913-4EBF-8BB0-9764677999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22B844-9A65-4549-A512-849CA236096A}" type="pres">
      <dgm:prSet presAssocID="{1FAC4586-25CB-4732-BE09-FAB163F196C2}" presName="sibTrans" presStyleCnt="0"/>
      <dgm:spPr/>
    </dgm:pt>
    <dgm:pt modelId="{A245C7CE-4DB6-40D6-8FDE-2C5D5913A452}" type="pres">
      <dgm:prSet presAssocID="{6292A19E-79EE-46F0-ACB5-4444838436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E3F7BB-06B6-4290-B2E5-CD47697AEA46}" type="pres">
      <dgm:prSet presAssocID="{255AF23F-A27F-40B4-933B-38F425A15F49}" presName="sibTrans" presStyleCnt="0"/>
      <dgm:spPr/>
    </dgm:pt>
    <dgm:pt modelId="{10F87A30-6C73-42CB-9684-A40FCDE1D081}" type="pres">
      <dgm:prSet presAssocID="{C4B77CB3-DCB6-410A-95D9-D5E65E1DE4C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875858-EBB1-4FE8-AE94-EC97DA745C29}" type="presOf" srcId="{C4B77CB3-DCB6-410A-95D9-D5E65E1DE4CE}" destId="{10F87A30-6C73-42CB-9684-A40FCDE1D081}" srcOrd="0" destOrd="0" presId="urn:microsoft.com/office/officeart/2005/8/layout/default#1"/>
    <dgm:cxn modelId="{C1AE3425-6F33-4F87-8A6E-70469D90F9C5}" type="presOf" srcId="{58C5EFBB-355F-465C-B0C1-B21828110AB5}" destId="{445A93A8-5784-4F08-A166-4808E5A09427}" srcOrd="0" destOrd="0" presId="urn:microsoft.com/office/officeart/2005/8/layout/default#1"/>
    <dgm:cxn modelId="{CA58D897-8C16-4923-8541-2CBBF60D2E65}" srcId="{58C5EFBB-355F-465C-B0C1-B21828110AB5}" destId="{813B77C7-8A84-4F81-9B32-23A0589D8D8B}" srcOrd="1" destOrd="0" parTransId="{9D280192-7FCE-4A38-8F0C-ED734082BB8F}" sibTransId="{B888764F-9875-457B-AF83-361CACBFB2A4}"/>
    <dgm:cxn modelId="{EC2CA95D-DE89-404B-AE85-1793C3042FBA}" type="presOf" srcId="{6292A19E-79EE-46F0-ACB5-444483843605}" destId="{A245C7CE-4DB6-40D6-8FDE-2C5D5913A452}" srcOrd="0" destOrd="0" presId="urn:microsoft.com/office/officeart/2005/8/layout/default#1"/>
    <dgm:cxn modelId="{3343295C-5F80-4E07-AB4E-29A02201E987}" srcId="{58C5EFBB-355F-465C-B0C1-B21828110AB5}" destId="{F6F4E8F8-8054-4BAD-B490-BEBD46C1E91E}" srcOrd="0" destOrd="0" parTransId="{60041B88-B0DC-47EB-A1AA-0F29A7941235}" sibTransId="{231E750A-18F8-47DD-B3D1-940CC7827954}"/>
    <dgm:cxn modelId="{EC6A3196-1CF7-44E0-98A1-1B41BF00463B}" srcId="{58C5EFBB-355F-465C-B0C1-B21828110AB5}" destId="{C4B77CB3-DCB6-410A-95D9-D5E65E1DE4CE}" srcOrd="4" destOrd="0" parTransId="{88711DD6-E5CF-4F60-BB2C-8B98B37FED15}" sibTransId="{76BC3F36-1E5E-4110-B2EF-63AF8813F0F9}"/>
    <dgm:cxn modelId="{42C25CE8-DD14-41A8-BF00-4F2FF37EBCAB}" srcId="{58C5EFBB-355F-465C-B0C1-B21828110AB5}" destId="{6292A19E-79EE-46F0-ACB5-444483843605}" srcOrd="3" destOrd="0" parTransId="{1409F88E-6D93-489B-9A4B-ED666D170775}" sibTransId="{255AF23F-A27F-40B4-933B-38F425A15F49}"/>
    <dgm:cxn modelId="{4E1543FC-2E30-430D-B05D-3EA579140BF7}" type="presOf" srcId="{22CBC039-4913-4EBF-8BB0-976467799916}" destId="{83EAE89C-29FB-4FC4-A60A-809B7DAB9C54}" srcOrd="0" destOrd="0" presId="urn:microsoft.com/office/officeart/2005/8/layout/default#1"/>
    <dgm:cxn modelId="{FE1D0CAC-D85A-493F-B944-EC30D17771EC}" srcId="{58C5EFBB-355F-465C-B0C1-B21828110AB5}" destId="{22CBC039-4913-4EBF-8BB0-976467799916}" srcOrd="2" destOrd="0" parTransId="{7D5BC795-898A-411B-87F3-AFD00DF66E42}" sibTransId="{1FAC4586-25CB-4732-BE09-FAB163F196C2}"/>
    <dgm:cxn modelId="{AC13E5AE-6873-40C6-83F0-1D5A5E035A91}" type="presOf" srcId="{F6F4E8F8-8054-4BAD-B490-BEBD46C1E91E}" destId="{74C7BA43-9C6C-4CD9-9274-AEF5B3CA56AA}" srcOrd="0" destOrd="0" presId="urn:microsoft.com/office/officeart/2005/8/layout/default#1"/>
    <dgm:cxn modelId="{979B4899-7719-4410-806D-8B4F0ADB1B73}" type="presOf" srcId="{813B77C7-8A84-4F81-9B32-23A0589D8D8B}" destId="{4824BA7B-D076-4C76-964E-0F00FE8FA648}" srcOrd="0" destOrd="0" presId="urn:microsoft.com/office/officeart/2005/8/layout/default#1"/>
    <dgm:cxn modelId="{730D989C-E961-43C4-8E1E-7156BF41EFE6}" type="presParOf" srcId="{445A93A8-5784-4F08-A166-4808E5A09427}" destId="{74C7BA43-9C6C-4CD9-9274-AEF5B3CA56AA}" srcOrd="0" destOrd="0" presId="urn:microsoft.com/office/officeart/2005/8/layout/default#1"/>
    <dgm:cxn modelId="{55188194-23FB-4F24-9FB1-A81917EB37C8}" type="presParOf" srcId="{445A93A8-5784-4F08-A166-4808E5A09427}" destId="{C731447F-7F66-44A4-BFED-32953ADC79A8}" srcOrd="1" destOrd="0" presId="urn:microsoft.com/office/officeart/2005/8/layout/default#1"/>
    <dgm:cxn modelId="{BD07F75E-1632-481E-BF0B-EB062EBC4A91}" type="presParOf" srcId="{445A93A8-5784-4F08-A166-4808E5A09427}" destId="{4824BA7B-D076-4C76-964E-0F00FE8FA648}" srcOrd="2" destOrd="0" presId="urn:microsoft.com/office/officeart/2005/8/layout/default#1"/>
    <dgm:cxn modelId="{6E9902DE-84A0-427E-BB97-6497CBD49325}" type="presParOf" srcId="{445A93A8-5784-4F08-A166-4808E5A09427}" destId="{3B1FD48C-E550-4182-A7B6-757B396CBE70}" srcOrd="3" destOrd="0" presId="urn:microsoft.com/office/officeart/2005/8/layout/default#1"/>
    <dgm:cxn modelId="{1D330260-66E6-432A-961A-B3F043496A5A}" type="presParOf" srcId="{445A93A8-5784-4F08-A166-4808E5A09427}" destId="{83EAE89C-29FB-4FC4-A60A-809B7DAB9C54}" srcOrd="4" destOrd="0" presId="urn:microsoft.com/office/officeart/2005/8/layout/default#1"/>
    <dgm:cxn modelId="{3313EAEA-C9EC-4E24-B5BD-980953D33F86}" type="presParOf" srcId="{445A93A8-5784-4F08-A166-4808E5A09427}" destId="{BA22B844-9A65-4549-A512-849CA236096A}" srcOrd="5" destOrd="0" presId="urn:microsoft.com/office/officeart/2005/8/layout/default#1"/>
    <dgm:cxn modelId="{D0506E33-C71C-46CA-899A-518C3383E44F}" type="presParOf" srcId="{445A93A8-5784-4F08-A166-4808E5A09427}" destId="{A245C7CE-4DB6-40D6-8FDE-2C5D5913A452}" srcOrd="6" destOrd="0" presId="urn:microsoft.com/office/officeart/2005/8/layout/default#1"/>
    <dgm:cxn modelId="{26C383DF-BBF8-45BD-8D86-D2825619003A}" type="presParOf" srcId="{445A93A8-5784-4F08-A166-4808E5A09427}" destId="{05E3F7BB-06B6-4290-B2E5-CD47697AEA46}" srcOrd="7" destOrd="0" presId="urn:microsoft.com/office/officeart/2005/8/layout/default#1"/>
    <dgm:cxn modelId="{513431B1-B0B5-494A-9093-EC36332AD1CA}" type="presParOf" srcId="{445A93A8-5784-4F08-A166-4808E5A09427}" destId="{10F87A30-6C73-42CB-9684-A40FCDE1D08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C665FF-CD73-44FE-BA01-3063351B23E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237A73-9DBB-45E5-BAA0-6373E237BD7E}">
      <dgm:prSet/>
      <dgm:spPr/>
      <dgm:t>
        <a:bodyPr/>
        <a:lstStyle/>
        <a:p>
          <a:r>
            <a:rPr lang="hr-HR"/>
            <a:t>Mlađe kameno doba i kulture:</a:t>
          </a:r>
          <a:endParaRPr lang="en-US"/>
        </a:p>
      </dgm:t>
    </dgm:pt>
    <dgm:pt modelId="{83E4DF9A-FD12-445F-8EE9-BFF395D28618}" type="parTrans" cxnId="{1E108452-8FA3-4EBC-824C-D29C98EB1711}">
      <dgm:prSet/>
      <dgm:spPr/>
      <dgm:t>
        <a:bodyPr/>
        <a:lstStyle/>
        <a:p>
          <a:endParaRPr lang="en-US"/>
        </a:p>
      </dgm:t>
    </dgm:pt>
    <dgm:pt modelId="{C74B8A8B-10F8-49C6-8A51-E0CF228378CE}" type="sibTrans" cxnId="{1E108452-8FA3-4EBC-824C-D29C98EB1711}">
      <dgm:prSet/>
      <dgm:spPr/>
      <dgm:t>
        <a:bodyPr/>
        <a:lstStyle/>
        <a:p>
          <a:endParaRPr lang="en-US"/>
        </a:p>
      </dgm:t>
    </dgm:pt>
    <dgm:pt modelId="{7B3E6469-1A25-47F8-B5E3-DDCA084F9691}">
      <dgm:prSet/>
      <dgm:spPr/>
      <dgm:t>
        <a:bodyPr/>
        <a:lstStyle/>
        <a:p>
          <a:r>
            <a:rPr lang="hr-HR"/>
            <a:t>starčevačka, sopotska, danilska i hvarska</a:t>
          </a:r>
          <a:endParaRPr lang="en-US"/>
        </a:p>
      </dgm:t>
    </dgm:pt>
    <dgm:pt modelId="{5C96641C-4B9A-4BBD-B3AE-DFD74CD912ED}" type="parTrans" cxnId="{C622DAF3-AE44-4B58-862B-D33DF0A49E31}">
      <dgm:prSet/>
      <dgm:spPr/>
      <dgm:t>
        <a:bodyPr/>
        <a:lstStyle/>
        <a:p>
          <a:endParaRPr lang="en-US"/>
        </a:p>
      </dgm:t>
    </dgm:pt>
    <dgm:pt modelId="{1573741E-36B8-4AB6-9601-352BC8DD7DD4}" type="sibTrans" cxnId="{C622DAF3-AE44-4B58-862B-D33DF0A49E31}">
      <dgm:prSet/>
      <dgm:spPr/>
      <dgm:t>
        <a:bodyPr/>
        <a:lstStyle/>
        <a:p>
          <a:endParaRPr lang="en-US"/>
        </a:p>
      </dgm:t>
    </dgm:pt>
    <dgm:pt modelId="{B5D9AAD2-8DD9-4671-9629-002B16F52C2A}">
      <dgm:prSet/>
      <dgm:spPr/>
      <dgm:t>
        <a:bodyPr/>
        <a:lstStyle/>
        <a:p>
          <a:r>
            <a:rPr lang="hr-HR"/>
            <a:t>Poznate po neobičnoj i lijepo oblikovanoj keramici</a:t>
          </a:r>
          <a:endParaRPr lang="en-US"/>
        </a:p>
      </dgm:t>
    </dgm:pt>
    <dgm:pt modelId="{DEA55C60-A15A-454D-94FA-0621090F9074}" type="parTrans" cxnId="{3DB1A695-9E6E-4EBB-991E-BAB4972B1290}">
      <dgm:prSet/>
      <dgm:spPr/>
      <dgm:t>
        <a:bodyPr/>
        <a:lstStyle/>
        <a:p>
          <a:endParaRPr lang="en-US"/>
        </a:p>
      </dgm:t>
    </dgm:pt>
    <dgm:pt modelId="{3D6F5972-EFA4-49F5-B32B-05DEDBF81E92}" type="sibTrans" cxnId="{3DB1A695-9E6E-4EBB-991E-BAB4972B1290}">
      <dgm:prSet/>
      <dgm:spPr/>
      <dgm:t>
        <a:bodyPr/>
        <a:lstStyle/>
        <a:p>
          <a:endParaRPr lang="en-US"/>
        </a:p>
      </dgm:t>
    </dgm:pt>
    <dgm:pt modelId="{CAFA5A60-4087-4588-A1E0-5011B734E167}">
      <dgm:prSet/>
      <dgm:spPr/>
      <dgm:t>
        <a:bodyPr/>
        <a:lstStyle/>
        <a:p>
          <a:r>
            <a:rPr lang="hr-HR"/>
            <a:t>Keramičke posude koristili u posebnim vjerskim obredima</a:t>
          </a:r>
          <a:endParaRPr lang="en-US"/>
        </a:p>
      </dgm:t>
    </dgm:pt>
    <dgm:pt modelId="{FB3AFD17-A993-4104-8165-F8FAEB18047F}" type="parTrans" cxnId="{4816DA8A-C97E-4DF9-BD2A-79D6F33A02D8}">
      <dgm:prSet/>
      <dgm:spPr/>
      <dgm:t>
        <a:bodyPr/>
        <a:lstStyle/>
        <a:p>
          <a:endParaRPr lang="en-US"/>
        </a:p>
      </dgm:t>
    </dgm:pt>
    <dgm:pt modelId="{C122C173-E3DB-409E-8932-EE158300F8AD}" type="sibTrans" cxnId="{4816DA8A-C97E-4DF9-BD2A-79D6F33A02D8}">
      <dgm:prSet/>
      <dgm:spPr/>
      <dgm:t>
        <a:bodyPr/>
        <a:lstStyle/>
        <a:p>
          <a:endParaRPr lang="en-US"/>
        </a:p>
      </dgm:t>
    </dgm:pt>
    <dgm:pt modelId="{0A894136-73F3-42D9-80A5-08F794B5FD62}">
      <dgm:prSet/>
      <dgm:spPr/>
      <dgm:t>
        <a:bodyPr/>
        <a:lstStyle/>
        <a:p>
          <a:r>
            <a:rPr lang="hr-HR"/>
            <a:t>Kult plodnosti i crvena boja</a:t>
          </a:r>
          <a:endParaRPr lang="en-US"/>
        </a:p>
      </dgm:t>
    </dgm:pt>
    <dgm:pt modelId="{EC1D3577-648E-4F11-B35A-1C1108DC9151}" type="parTrans" cxnId="{B1F9EBB1-0D07-4C49-B370-10C65648B94E}">
      <dgm:prSet/>
      <dgm:spPr/>
      <dgm:t>
        <a:bodyPr/>
        <a:lstStyle/>
        <a:p>
          <a:endParaRPr lang="en-US"/>
        </a:p>
      </dgm:t>
    </dgm:pt>
    <dgm:pt modelId="{BDF90127-1FEF-42F4-8687-D8984D581349}" type="sibTrans" cxnId="{B1F9EBB1-0D07-4C49-B370-10C65648B94E}">
      <dgm:prSet/>
      <dgm:spPr/>
      <dgm:t>
        <a:bodyPr/>
        <a:lstStyle/>
        <a:p>
          <a:endParaRPr lang="en-US"/>
        </a:p>
      </dgm:t>
    </dgm:pt>
    <dgm:pt modelId="{DE8EBBCA-3694-4873-ADF7-3BC53D101E85}" type="pres">
      <dgm:prSet presAssocID="{99C665FF-CD73-44FE-BA01-3063351B23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67E25A8-21BD-4019-9B2B-612FCABC89D0}" type="pres">
      <dgm:prSet presAssocID="{93237A73-9DBB-45E5-BAA0-6373E237BD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91D3B4-40C4-4B05-B3C2-8F5FA2CBE6AF}" type="pres">
      <dgm:prSet presAssocID="{C74B8A8B-10F8-49C6-8A51-E0CF228378CE}" presName="spacer" presStyleCnt="0"/>
      <dgm:spPr/>
    </dgm:pt>
    <dgm:pt modelId="{8F014BAD-EFCF-4147-AD07-A33C72AB82B8}" type="pres">
      <dgm:prSet presAssocID="{7B3E6469-1A25-47F8-B5E3-DDCA084F969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A2FF7C-7F3E-4CDE-8D1C-98CB8E325175}" type="pres">
      <dgm:prSet presAssocID="{1573741E-36B8-4AB6-9601-352BC8DD7DD4}" presName="spacer" presStyleCnt="0"/>
      <dgm:spPr/>
    </dgm:pt>
    <dgm:pt modelId="{77011283-E117-41B7-8D35-CFFFD3C2C5B2}" type="pres">
      <dgm:prSet presAssocID="{B5D9AAD2-8DD9-4671-9629-002B16F52C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7946FC-818E-4B22-AA3C-52B2862785F2}" type="pres">
      <dgm:prSet presAssocID="{3D6F5972-EFA4-49F5-B32B-05DEDBF81E92}" presName="spacer" presStyleCnt="0"/>
      <dgm:spPr/>
    </dgm:pt>
    <dgm:pt modelId="{F57A5591-8632-4E54-B647-F3EE4BA9F5F5}" type="pres">
      <dgm:prSet presAssocID="{CAFA5A60-4087-4588-A1E0-5011B734E1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C72A94-82C9-4F12-88ED-F4719C99CCBA}" type="pres">
      <dgm:prSet presAssocID="{C122C173-E3DB-409E-8932-EE158300F8AD}" presName="spacer" presStyleCnt="0"/>
      <dgm:spPr/>
    </dgm:pt>
    <dgm:pt modelId="{95EC1D8F-28D3-441F-9E3A-EB6D97FBC725}" type="pres">
      <dgm:prSet presAssocID="{0A894136-73F3-42D9-80A5-08F794B5FD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B1A695-9E6E-4EBB-991E-BAB4972B1290}" srcId="{99C665FF-CD73-44FE-BA01-3063351B23EA}" destId="{B5D9AAD2-8DD9-4671-9629-002B16F52C2A}" srcOrd="2" destOrd="0" parTransId="{DEA55C60-A15A-454D-94FA-0621090F9074}" sibTransId="{3D6F5972-EFA4-49F5-B32B-05DEDBF81E92}"/>
    <dgm:cxn modelId="{79B56A1F-DB27-41BF-A432-51844C364344}" type="presOf" srcId="{B5D9AAD2-8DD9-4671-9629-002B16F52C2A}" destId="{77011283-E117-41B7-8D35-CFFFD3C2C5B2}" srcOrd="0" destOrd="0" presId="urn:microsoft.com/office/officeart/2005/8/layout/vList2"/>
    <dgm:cxn modelId="{497133DB-4C70-451A-87D6-FF111C077A8C}" type="presOf" srcId="{0A894136-73F3-42D9-80A5-08F794B5FD62}" destId="{95EC1D8F-28D3-441F-9E3A-EB6D97FBC725}" srcOrd="0" destOrd="0" presId="urn:microsoft.com/office/officeart/2005/8/layout/vList2"/>
    <dgm:cxn modelId="{0365B5AD-D50E-4682-8E49-9FADA19295C5}" type="presOf" srcId="{93237A73-9DBB-45E5-BAA0-6373E237BD7E}" destId="{D67E25A8-21BD-4019-9B2B-612FCABC89D0}" srcOrd="0" destOrd="0" presId="urn:microsoft.com/office/officeart/2005/8/layout/vList2"/>
    <dgm:cxn modelId="{1E108452-8FA3-4EBC-824C-D29C98EB1711}" srcId="{99C665FF-CD73-44FE-BA01-3063351B23EA}" destId="{93237A73-9DBB-45E5-BAA0-6373E237BD7E}" srcOrd="0" destOrd="0" parTransId="{83E4DF9A-FD12-445F-8EE9-BFF395D28618}" sibTransId="{C74B8A8B-10F8-49C6-8A51-E0CF228378CE}"/>
    <dgm:cxn modelId="{242C991A-C4DE-41FC-8E84-FC912B0597A3}" type="presOf" srcId="{7B3E6469-1A25-47F8-B5E3-DDCA084F9691}" destId="{8F014BAD-EFCF-4147-AD07-A33C72AB82B8}" srcOrd="0" destOrd="0" presId="urn:microsoft.com/office/officeart/2005/8/layout/vList2"/>
    <dgm:cxn modelId="{B1F9EBB1-0D07-4C49-B370-10C65648B94E}" srcId="{99C665FF-CD73-44FE-BA01-3063351B23EA}" destId="{0A894136-73F3-42D9-80A5-08F794B5FD62}" srcOrd="4" destOrd="0" parTransId="{EC1D3577-648E-4F11-B35A-1C1108DC9151}" sibTransId="{BDF90127-1FEF-42F4-8687-D8984D581349}"/>
    <dgm:cxn modelId="{4816DA8A-C97E-4DF9-BD2A-79D6F33A02D8}" srcId="{99C665FF-CD73-44FE-BA01-3063351B23EA}" destId="{CAFA5A60-4087-4588-A1E0-5011B734E167}" srcOrd="3" destOrd="0" parTransId="{FB3AFD17-A993-4104-8165-F8FAEB18047F}" sibTransId="{C122C173-E3DB-409E-8932-EE158300F8AD}"/>
    <dgm:cxn modelId="{B6465F77-C60F-4487-8DDC-22A9E8158ADE}" type="presOf" srcId="{99C665FF-CD73-44FE-BA01-3063351B23EA}" destId="{DE8EBBCA-3694-4873-ADF7-3BC53D101E85}" srcOrd="0" destOrd="0" presId="urn:microsoft.com/office/officeart/2005/8/layout/vList2"/>
    <dgm:cxn modelId="{831567A8-CA7A-46DB-9DED-63BC035A115A}" type="presOf" srcId="{CAFA5A60-4087-4588-A1E0-5011B734E167}" destId="{F57A5591-8632-4E54-B647-F3EE4BA9F5F5}" srcOrd="0" destOrd="0" presId="urn:microsoft.com/office/officeart/2005/8/layout/vList2"/>
    <dgm:cxn modelId="{C622DAF3-AE44-4B58-862B-D33DF0A49E31}" srcId="{99C665FF-CD73-44FE-BA01-3063351B23EA}" destId="{7B3E6469-1A25-47F8-B5E3-DDCA084F9691}" srcOrd="1" destOrd="0" parTransId="{5C96641C-4B9A-4BBD-B3AE-DFD74CD912ED}" sibTransId="{1573741E-36B8-4AB6-9601-352BC8DD7DD4}"/>
    <dgm:cxn modelId="{D4706804-E7B6-429D-B82F-2DA53181056D}" type="presParOf" srcId="{DE8EBBCA-3694-4873-ADF7-3BC53D101E85}" destId="{D67E25A8-21BD-4019-9B2B-612FCABC89D0}" srcOrd="0" destOrd="0" presId="urn:microsoft.com/office/officeart/2005/8/layout/vList2"/>
    <dgm:cxn modelId="{A402EC97-29DE-4C0D-B0FF-1768023BDBDF}" type="presParOf" srcId="{DE8EBBCA-3694-4873-ADF7-3BC53D101E85}" destId="{9691D3B4-40C4-4B05-B3C2-8F5FA2CBE6AF}" srcOrd="1" destOrd="0" presId="urn:microsoft.com/office/officeart/2005/8/layout/vList2"/>
    <dgm:cxn modelId="{1118FCFA-B45B-40DE-89E3-C8320C0D86FB}" type="presParOf" srcId="{DE8EBBCA-3694-4873-ADF7-3BC53D101E85}" destId="{8F014BAD-EFCF-4147-AD07-A33C72AB82B8}" srcOrd="2" destOrd="0" presId="urn:microsoft.com/office/officeart/2005/8/layout/vList2"/>
    <dgm:cxn modelId="{0163ED86-1B41-4E64-B16D-2872DD619079}" type="presParOf" srcId="{DE8EBBCA-3694-4873-ADF7-3BC53D101E85}" destId="{FDA2FF7C-7F3E-4CDE-8D1C-98CB8E325175}" srcOrd="3" destOrd="0" presId="urn:microsoft.com/office/officeart/2005/8/layout/vList2"/>
    <dgm:cxn modelId="{2E86EF31-BC64-42DC-AEC1-7DE172BD43F0}" type="presParOf" srcId="{DE8EBBCA-3694-4873-ADF7-3BC53D101E85}" destId="{77011283-E117-41B7-8D35-CFFFD3C2C5B2}" srcOrd="4" destOrd="0" presId="urn:microsoft.com/office/officeart/2005/8/layout/vList2"/>
    <dgm:cxn modelId="{E7802CC9-9938-4305-9FDC-2819B5EF0A37}" type="presParOf" srcId="{DE8EBBCA-3694-4873-ADF7-3BC53D101E85}" destId="{F77946FC-818E-4B22-AA3C-52B2862785F2}" srcOrd="5" destOrd="0" presId="urn:microsoft.com/office/officeart/2005/8/layout/vList2"/>
    <dgm:cxn modelId="{639F1016-3375-429F-8D19-85AC4BEE2157}" type="presParOf" srcId="{DE8EBBCA-3694-4873-ADF7-3BC53D101E85}" destId="{F57A5591-8632-4E54-B647-F3EE4BA9F5F5}" srcOrd="6" destOrd="0" presId="urn:microsoft.com/office/officeart/2005/8/layout/vList2"/>
    <dgm:cxn modelId="{30EAD18C-39E2-46ED-93A5-4E83FF4F72C8}" type="presParOf" srcId="{DE8EBBCA-3694-4873-ADF7-3BC53D101E85}" destId="{B3C72A94-82C9-4F12-88ED-F4719C99CCBA}" srcOrd="7" destOrd="0" presId="urn:microsoft.com/office/officeart/2005/8/layout/vList2"/>
    <dgm:cxn modelId="{D6C324EE-DF57-435A-86D3-EB66232595FE}" type="presParOf" srcId="{DE8EBBCA-3694-4873-ADF7-3BC53D101E85}" destId="{95EC1D8F-28D3-441F-9E3A-EB6D97FBC7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4F0017-0A99-47E7-B430-6BD137310E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C531D66-4308-4ABC-A699-D8540E3D53FC}">
      <dgm:prSet/>
      <dgm:spPr/>
      <dgm:t>
        <a:bodyPr/>
        <a:lstStyle/>
        <a:p>
          <a:r>
            <a:rPr lang="hr-HR"/>
            <a:t>Vučedolska kultura:</a:t>
          </a:r>
          <a:endParaRPr lang="en-US"/>
        </a:p>
      </dgm:t>
    </dgm:pt>
    <dgm:pt modelId="{7F5AF747-E17D-4BD5-B35E-D805A2EACA29}" type="parTrans" cxnId="{75A962C6-BEF1-4EC1-A0D5-EF3E3CBFC5B9}">
      <dgm:prSet/>
      <dgm:spPr/>
      <dgm:t>
        <a:bodyPr/>
        <a:lstStyle/>
        <a:p>
          <a:endParaRPr lang="en-US"/>
        </a:p>
      </dgm:t>
    </dgm:pt>
    <dgm:pt modelId="{1CF3131F-DBE5-45BA-8FAF-F0992481D1F5}" type="sibTrans" cxnId="{75A962C6-BEF1-4EC1-A0D5-EF3E3CBFC5B9}">
      <dgm:prSet/>
      <dgm:spPr/>
      <dgm:t>
        <a:bodyPr/>
        <a:lstStyle/>
        <a:p>
          <a:endParaRPr lang="en-US"/>
        </a:p>
      </dgm:t>
    </dgm:pt>
    <dgm:pt modelId="{517B2002-958F-41BA-8FF5-B12AB94A2BE9}">
      <dgm:prSet/>
      <dgm:spPr/>
      <dgm:t>
        <a:bodyPr/>
        <a:lstStyle/>
        <a:p>
          <a:r>
            <a:rPr lang="hr-HR"/>
            <a:t>Vješti u izradbi keramike</a:t>
          </a:r>
          <a:endParaRPr lang="en-US"/>
        </a:p>
      </dgm:t>
    </dgm:pt>
    <dgm:pt modelId="{00B80D52-3668-48D0-B214-72F12F27E260}" type="parTrans" cxnId="{102C5ABB-887E-4ED1-BDE3-00A10AD303DF}">
      <dgm:prSet/>
      <dgm:spPr/>
      <dgm:t>
        <a:bodyPr/>
        <a:lstStyle/>
        <a:p>
          <a:endParaRPr lang="en-US"/>
        </a:p>
      </dgm:t>
    </dgm:pt>
    <dgm:pt modelId="{80663460-6BA4-45D3-B4EF-A2B2B038DCAC}" type="sibTrans" cxnId="{102C5ABB-887E-4ED1-BDE3-00A10AD303DF}">
      <dgm:prSet/>
      <dgm:spPr/>
      <dgm:t>
        <a:bodyPr/>
        <a:lstStyle/>
        <a:p>
          <a:endParaRPr lang="en-US"/>
        </a:p>
      </dgm:t>
    </dgm:pt>
    <dgm:pt modelId="{8C81992C-32A9-4B6C-8878-E161113F4248}">
      <dgm:prSet/>
      <dgm:spPr/>
      <dgm:t>
        <a:bodyPr/>
        <a:lstStyle/>
        <a:p>
          <a:r>
            <a:rPr lang="hr-HR"/>
            <a:t>Ukrašavanje sjajno polirane keramike bijelom bojom</a:t>
          </a:r>
          <a:endParaRPr lang="en-US"/>
        </a:p>
      </dgm:t>
    </dgm:pt>
    <dgm:pt modelId="{55F84B07-2D35-404D-8C9E-7CD4FA45DD10}" type="parTrans" cxnId="{71B37D0E-DF80-4426-9923-FC5AFDCC4602}">
      <dgm:prSet/>
      <dgm:spPr/>
      <dgm:t>
        <a:bodyPr/>
        <a:lstStyle/>
        <a:p>
          <a:endParaRPr lang="en-US"/>
        </a:p>
      </dgm:t>
    </dgm:pt>
    <dgm:pt modelId="{27356C03-779C-40AB-A627-33983A6201D1}" type="sibTrans" cxnId="{71B37D0E-DF80-4426-9923-FC5AFDCC4602}">
      <dgm:prSet/>
      <dgm:spPr/>
      <dgm:t>
        <a:bodyPr/>
        <a:lstStyle/>
        <a:p>
          <a:endParaRPr lang="en-US"/>
        </a:p>
      </dgm:t>
    </dgm:pt>
    <dgm:pt modelId="{4142444A-8E3B-4266-91EC-6C48E077888F}">
      <dgm:prSet/>
      <dgm:spPr/>
      <dgm:t>
        <a:bodyPr/>
        <a:lstStyle/>
        <a:p>
          <a:r>
            <a:rPr lang="hr-HR"/>
            <a:t>Najčešći motivi: geometrijski likovi, kružnice, sunce, križ i dvoglava sjekira</a:t>
          </a:r>
          <a:endParaRPr lang="en-US"/>
        </a:p>
      </dgm:t>
    </dgm:pt>
    <dgm:pt modelId="{B89AEC30-678E-494B-93C4-AB6C00A206CC}" type="parTrans" cxnId="{DCA60A75-EA82-4D0C-9676-68287D90CA4C}">
      <dgm:prSet/>
      <dgm:spPr/>
      <dgm:t>
        <a:bodyPr/>
        <a:lstStyle/>
        <a:p>
          <a:endParaRPr lang="en-US"/>
        </a:p>
      </dgm:t>
    </dgm:pt>
    <dgm:pt modelId="{58A58CAB-89B8-4D41-A0F1-1C964B129B44}" type="sibTrans" cxnId="{DCA60A75-EA82-4D0C-9676-68287D90CA4C}">
      <dgm:prSet/>
      <dgm:spPr/>
      <dgm:t>
        <a:bodyPr/>
        <a:lstStyle/>
        <a:p>
          <a:endParaRPr lang="en-US"/>
        </a:p>
      </dgm:t>
    </dgm:pt>
    <dgm:pt modelId="{7FB05D77-9499-482E-B577-CC09E987AB5D}">
      <dgm:prSet/>
      <dgm:spPr/>
      <dgm:t>
        <a:bodyPr/>
        <a:lstStyle/>
        <a:p>
          <a:r>
            <a:rPr lang="hr-HR"/>
            <a:t>Posude služile za čuvanje hrane i vjerske obrede </a:t>
          </a:r>
          <a:endParaRPr lang="en-US"/>
        </a:p>
      </dgm:t>
    </dgm:pt>
    <dgm:pt modelId="{1549BC85-D502-49F4-BABB-10EF0A18C082}" type="parTrans" cxnId="{9AFE3477-A859-46D7-A0E0-573A428AF2C4}">
      <dgm:prSet/>
      <dgm:spPr/>
      <dgm:t>
        <a:bodyPr/>
        <a:lstStyle/>
        <a:p>
          <a:endParaRPr lang="en-US"/>
        </a:p>
      </dgm:t>
    </dgm:pt>
    <dgm:pt modelId="{33388496-CDC2-42E1-837E-42FA18C55DFE}" type="sibTrans" cxnId="{9AFE3477-A859-46D7-A0E0-573A428AF2C4}">
      <dgm:prSet/>
      <dgm:spPr/>
      <dgm:t>
        <a:bodyPr/>
        <a:lstStyle/>
        <a:p>
          <a:endParaRPr lang="en-US"/>
        </a:p>
      </dgm:t>
    </dgm:pt>
    <dgm:pt modelId="{8BF662AA-899F-4693-8A36-DF4BF08B4CC6}" type="pres">
      <dgm:prSet presAssocID="{4D4F0017-0A99-47E7-B430-6BD137310E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33821A-A552-4681-A9BA-78418F6B739D}" type="pres">
      <dgm:prSet presAssocID="{EC531D66-4308-4ABC-A699-D8540E3D53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F95B21-A0E5-47F2-A652-72E22BF91EB4}" type="pres">
      <dgm:prSet presAssocID="{1CF3131F-DBE5-45BA-8FAF-F0992481D1F5}" presName="spacer" presStyleCnt="0"/>
      <dgm:spPr/>
    </dgm:pt>
    <dgm:pt modelId="{6535D309-9AE3-487B-9683-37CF61FB09CD}" type="pres">
      <dgm:prSet presAssocID="{517B2002-958F-41BA-8FF5-B12AB94A2B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7B9369-6017-4B1E-8B08-9503F0A636DF}" type="pres">
      <dgm:prSet presAssocID="{80663460-6BA4-45D3-B4EF-A2B2B038DCAC}" presName="spacer" presStyleCnt="0"/>
      <dgm:spPr/>
    </dgm:pt>
    <dgm:pt modelId="{4E7198C1-20B0-4890-A668-2F04027C4E4E}" type="pres">
      <dgm:prSet presAssocID="{8C81992C-32A9-4B6C-8878-E161113F42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D8777-6C81-4027-AE26-D732CE6132DE}" type="pres">
      <dgm:prSet presAssocID="{27356C03-779C-40AB-A627-33983A6201D1}" presName="spacer" presStyleCnt="0"/>
      <dgm:spPr/>
    </dgm:pt>
    <dgm:pt modelId="{6A93AB6E-9501-49FB-A97B-F171CFF24CF4}" type="pres">
      <dgm:prSet presAssocID="{4142444A-8E3B-4266-91EC-6C48E07788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9AC395-4E93-4794-8BAF-DF0191A18462}" type="pres">
      <dgm:prSet presAssocID="{58A58CAB-89B8-4D41-A0F1-1C964B129B44}" presName="spacer" presStyleCnt="0"/>
      <dgm:spPr/>
    </dgm:pt>
    <dgm:pt modelId="{6686E4F9-DC27-4691-AEAE-20510EB6E925}" type="pres">
      <dgm:prSet presAssocID="{7FB05D77-9499-482E-B577-CC09E987AB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84375D3-D0B3-4ED7-99C7-56FAAA6302C0}" type="presOf" srcId="{7FB05D77-9499-482E-B577-CC09E987AB5D}" destId="{6686E4F9-DC27-4691-AEAE-20510EB6E925}" srcOrd="0" destOrd="0" presId="urn:microsoft.com/office/officeart/2005/8/layout/vList2"/>
    <dgm:cxn modelId="{9AFE3477-A859-46D7-A0E0-573A428AF2C4}" srcId="{4D4F0017-0A99-47E7-B430-6BD137310EC4}" destId="{7FB05D77-9499-482E-B577-CC09E987AB5D}" srcOrd="4" destOrd="0" parTransId="{1549BC85-D502-49F4-BABB-10EF0A18C082}" sibTransId="{33388496-CDC2-42E1-837E-42FA18C55DFE}"/>
    <dgm:cxn modelId="{59ACC709-51F6-47BE-9EC7-21B06F12B0E3}" type="presOf" srcId="{517B2002-958F-41BA-8FF5-B12AB94A2BE9}" destId="{6535D309-9AE3-487B-9683-37CF61FB09CD}" srcOrd="0" destOrd="0" presId="urn:microsoft.com/office/officeart/2005/8/layout/vList2"/>
    <dgm:cxn modelId="{83053106-89DD-4FDD-97FC-A2D0AC83CDC6}" type="presOf" srcId="{8C81992C-32A9-4B6C-8878-E161113F4248}" destId="{4E7198C1-20B0-4890-A668-2F04027C4E4E}" srcOrd="0" destOrd="0" presId="urn:microsoft.com/office/officeart/2005/8/layout/vList2"/>
    <dgm:cxn modelId="{FA3280C7-3F59-477F-98AD-2FBBF726B012}" type="presOf" srcId="{4142444A-8E3B-4266-91EC-6C48E077888F}" destId="{6A93AB6E-9501-49FB-A97B-F171CFF24CF4}" srcOrd="0" destOrd="0" presId="urn:microsoft.com/office/officeart/2005/8/layout/vList2"/>
    <dgm:cxn modelId="{19E799B4-25F7-4644-B838-1437498176F9}" type="presOf" srcId="{EC531D66-4308-4ABC-A699-D8540E3D53FC}" destId="{6B33821A-A552-4681-A9BA-78418F6B739D}" srcOrd="0" destOrd="0" presId="urn:microsoft.com/office/officeart/2005/8/layout/vList2"/>
    <dgm:cxn modelId="{DCA60A75-EA82-4D0C-9676-68287D90CA4C}" srcId="{4D4F0017-0A99-47E7-B430-6BD137310EC4}" destId="{4142444A-8E3B-4266-91EC-6C48E077888F}" srcOrd="3" destOrd="0" parTransId="{B89AEC30-678E-494B-93C4-AB6C00A206CC}" sibTransId="{58A58CAB-89B8-4D41-A0F1-1C964B129B44}"/>
    <dgm:cxn modelId="{71B37D0E-DF80-4426-9923-FC5AFDCC4602}" srcId="{4D4F0017-0A99-47E7-B430-6BD137310EC4}" destId="{8C81992C-32A9-4B6C-8878-E161113F4248}" srcOrd="2" destOrd="0" parTransId="{55F84B07-2D35-404D-8C9E-7CD4FA45DD10}" sibTransId="{27356C03-779C-40AB-A627-33983A6201D1}"/>
    <dgm:cxn modelId="{102C5ABB-887E-4ED1-BDE3-00A10AD303DF}" srcId="{4D4F0017-0A99-47E7-B430-6BD137310EC4}" destId="{517B2002-958F-41BA-8FF5-B12AB94A2BE9}" srcOrd="1" destOrd="0" parTransId="{00B80D52-3668-48D0-B214-72F12F27E260}" sibTransId="{80663460-6BA4-45D3-B4EF-A2B2B038DCAC}"/>
    <dgm:cxn modelId="{75A962C6-BEF1-4EC1-A0D5-EF3E3CBFC5B9}" srcId="{4D4F0017-0A99-47E7-B430-6BD137310EC4}" destId="{EC531D66-4308-4ABC-A699-D8540E3D53FC}" srcOrd="0" destOrd="0" parTransId="{7F5AF747-E17D-4BD5-B35E-D805A2EACA29}" sibTransId="{1CF3131F-DBE5-45BA-8FAF-F0992481D1F5}"/>
    <dgm:cxn modelId="{1E36D5B3-4F2C-4AE9-AAF7-4C654C93EC6B}" type="presOf" srcId="{4D4F0017-0A99-47E7-B430-6BD137310EC4}" destId="{8BF662AA-899F-4693-8A36-DF4BF08B4CC6}" srcOrd="0" destOrd="0" presId="urn:microsoft.com/office/officeart/2005/8/layout/vList2"/>
    <dgm:cxn modelId="{13941E40-98D8-48B2-8154-B8D4FF749636}" type="presParOf" srcId="{8BF662AA-899F-4693-8A36-DF4BF08B4CC6}" destId="{6B33821A-A552-4681-A9BA-78418F6B739D}" srcOrd="0" destOrd="0" presId="urn:microsoft.com/office/officeart/2005/8/layout/vList2"/>
    <dgm:cxn modelId="{4CB5E6E1-C859-4C77-8090-E50291A9332C}" type="presParOf" srcId="{8BF662AA-899F-4693-8A36-DF4BF08B4CC6}" destId="{63F95B21-A0E5-47F2-A652-72E22BF91EB4}" srcOrd="1" destOrd="0" presId="urn:microsoft.com/office/officeart/2005/8/layout/vList2"/>
    <dgm:cxn modelId="{9AB18BBF-9C5C-4CAD-8CED-F771A6F91553}" type="presParOf" srcId="{8BF662AA-899F-4693-8A36-DF4BF08B4CC6}" destId="{6535D309-9AE3-487B-9683-37CF61FB09CD}" srcOrd="2" destOrd="0" presId="urn:microsoft.com/office/officeart/2005/8/layout/vList2"/>
    <dgm:cxn modelId="{9EB60D45-FD59-4B79-BB7C-C5A5F54A9021}" type="presParOf" srcId="{8BF662AA-899F-4693-8A36-DF4BF08B4CC6}" destId="{F97B9369-6017-4B1E-8B08-9503F0A636DF}" srcOrd="3" destOrd="0" presId="urn:microsoft.com/office/officeart/2005/8/layout/vList2"/>
    <dgm:cxn modelId="{94256E2C-AED9-4C58-8819-02D753408B23}" type="presParOf" srcId="{8BF662AA-899F-4693-8A36-DF4BF08B4CC6}" destId="{4E7198C1-20B0-4890-A668-2F04027C4E4E}" srcOrd="4" destOrd="0" presId="urn:microsoft.com/office/officeart/2005/8/layout/vList2"/>
    <dgm:cxn modelId="{7C1C6BDF-8530-4F16-9678-53C68E60C6CB}" type="presParOf" srcId="{8BF662AA-899F-4693-8A36-DF4BF08B4CC6}" destId="{BE4D8777-6C81-4027-AE26-D732CE6132DE}" srcOrd="5" destOrd="0" presId="urn:microsoft.com/office/officeart/2005/8/layout/vList2"/>
    <dgm:cxn modelId="{7664E8D8-91BF-40B7-9B77-371E66EAB9DD}" type="presParOf" srcId="{8BF662AA-899F-4693-8A36-DF4BF08B4CC6}" destId="{6A93AB6E-9501-49FB-A97B-F171CFF24CF4}" srcOrd="6" destOrd="0" presId="urn:microsoft.com/office/officeart/2005/8/layout/vList2"/>
    <dgm:cxn modelId="{D3CC7CBD-417F-48F5-BC5D-3DFE12FD24F1}" type="presParOf" srcId="{8BF662AA-899F-4693-8A36-DF4BF08B4CC6}" destId="{A99AC395-4E93-4794-8BAF-DF0191A18462}" srcOrd="7" destOrd="0" presId="urn:microsoft.com/office/officeart/2005/8/layout/vList2"/>
    <dgm:cxn modelId="{357F7112-67F8-44FD-BF3E-C680BB1B77CD}" type="presParOf" srcId="{8BF662AA-899F-4693-8A36-DF4BF08B4CC6}" destId="{6686E4F9-DC27-4691-AEAE-20510EB6E9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AD6293-78AB-45AE-873D-894D8C5FE2A9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68A61012-75F7-4D16-81E4-4226E08E4B5E}">
      <dgm:prSet/>
      <dgm:spPr/>
      <dgm:t>
        <a:bodyPr/>
        <a:lstStyle/>
        <a:p>
          <a:r>
            <a:rPr lang="hr-HR"/>
            <a:t>Pokapanje pokojnika u zgrčenom položaju unutar naselja</a:t>
          </a:r>
          <a:endParaRPr lang="en-US"/>
        </a:p>
      </dgm:t>
    </dgm:pt>
    <dgm:pt modelId="{53A22800-E1C6-46E3-AC16-671B7B2AB1D8}" type="parTrans" cxnId="{E21923CF-B81E-491D-8CF3-06E05861C164}">
      <dgm:prSet/>
      <dgm:spPr/>
      <dgm:t>
        <a:bodyPr/>
        <a:lstStyle/>
        <a:p>
          <a:endParaRPr lang="en-US"/>
        </a:p>
      </dgm:t>
    </dgm:pt>
    <dgm:pt modelId="{18C8CF57-E4DC-4734-A1CF-20D3F5205422}" type="sibTrans" cxnId="{E21923CF-B81E-491D-8CF3-06E05861C164}">
      <dgm:prSet/>
      <dgm:spPr/>
      <dgm:t>
        <a:bodyPr/>
        <a:lstStyle/>
        <a:p>
          <a:endParaRPr lang="en-US"/>
        </a:p>
      </dgm:t>
    </dgm:pt>
    <dgm:pt modelId="{247B72C7-E9DE-4485-B6E1-022095DA5AC1}">
      <dgm:prSet/>
      <dgm:spPr/>
      <dgm:t>
        <a:bodyPr/>
        <a:lstStyle/>
        <a:p>
          <a:r>
            <a:rPr lang="hr-HR"/>
            <a:t>U keramičke posude stavljali oko pokojnika mnogo grobnih priloga</a:t>
          </a:r>
          <a:endParaRPr lang="en-US"/>
        </a:p>
      </dgm:t>
    </dgm:pt>
    <dgm:pt modelId="{8D6B752F-754A-4E5A-A84C-4E3F2AB45977}" type="parTrans" cxnId="{18018216-47A5-49C3-939E-AED8B57ABF67}">
      <dgm:prSet/>
      <dgm:spPr/>
      <dgm:t>
        <a:bodyPr/>
        <a:lstStyle/>
        <a:p>
          <a:endParaRPr lang="en-US"/>
        </a:p>
      </dgm:t>
    </dgm:pt>
    <dgm:pt modelId="{FAA7E93D-81AC-476D-9B9C-F0F8C4AAFBC6}" type="sibTrans" cxnId="{18018216-47A5-49C3-939E-AED8B57ABF67}">
      <dgm:prSet/>
      <dgm:spPr/>
      <dgm:t>
        <a:bodyPr/>
        <a:lstStyle/>
        <a:p>
          <a:endParaRPr lang="en-US"/>
        </a:p>
      </dgm:t>
    </dgm:pt>
    <dgm:pt modelId="{5AA334CA-3988-4C6F-B049-9467B8417F2F}">
      <dgm:prSet/>
      <dgm:spPr/>
      <dgm:t>
        <a:bodyPr/>
        <a:lstStyle/>
        <a:p>
          <a:r>
            <a:rPr lang="hr-HR"/>
            <a:t>Obredno pokapanje životinja</a:t>
          </a:r>
          <a:endParaRPr lang="en-US"/>
        </a:p>
      </dgm:t>
    </dgm:pt>
    <dgm:pt modelId="{C6DD7BD4-EECF-4367-8F12-641C4EBD5834}" type="parTrans" cxnId="{75444B1B-BBA0-454D-B1D8-5DD4554E4B0F}">
      <dgm:prSet/>
      <dgm:spPr/>
      <dgm:t>
        <a:bodyPr/>
        <a:lstStyle/>
        <a:p>
          <a:endParaRPr lang="en-US"/>
        </a:p>
      </dgm:t>
    </dgm:pt>
    <dgm:pt modelId="{AF240D55-EC9F-4EB3-B300-BF349BA61454}" type="sibTrans" cxnId="{75444B1B-BBA0-454D-B1D8-5DD4554E4B0F}">
      <dgm:prSet/>
      <dgm:spPr/>
      <dgm:t>
        <a:bodyPr/>
        <a:lstStyle/>
        <a:p>
          <a:endParaRPr lang="en-US"/>
        </a:p>
      </dgm:t>
    </dgm:pt>
    <dgm:pt modelId="{5EBEA31E-D0BD-4931-9D6B-AB80A733058E}" type="pres">
      <dgm:prSet presAssocID="{C2AD6293-78AB-45AE-873D-894D8C5FE2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5DD337-2001-4260-9B24-A04FB1FA0973}" type="pres">
      <dgm:prSet presAssocID="{C2AD6293-78AB-45AE-873D-894D8C5FE2A9}" presName="dummyMaxCanvas" presStyleCnt="0">
        <dgm:presLayoutVars/>
      </dgm:prSet>
      <dgm:spPr/>
    </dgm:pt>
    <dgm:pt modelId="{862BDA82-8E1F-4A80-A3F1-791A90B68E3E}" type="pres">
      <dgm:prSet presAssocID="{C2AD6293-78AB-45AE-873D-894D8C5FE2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EC1E91-9CF0-4336-AFAA-6C43E8E80526}" type="pres">
      <dgm:prSet presAssocID="{C2AD6293-78AB-45AE-873D-894D8C5FE2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89BC08-AC34-482C-BC6C-0AFFCCD51493}" type="pres">
      <dgm:prSet presAssocID="{C2AD6293-78AB-45AE-873D-894D8C5FE2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200F3B-B598-4950-B316-8FEFC3587337}" type="pres">
      <dgm:prSet presAssocID="{C2AD6293-78AB-45AE-873D-894D8C5FE2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97AC01-60F2-49EE-A51D-36EDFFF81961}" type="pres">
      <dgm:prSet presAssocID="{C2AD6293-78AB-45AE-873D-894D8C5FE2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4B691F-4D00-43FB-87BA-165E0C8D7DE9}" type="pres">
      <dgm:prSet presAssocID="{C2AD6293-78AB-45AE-873D-894D8C5FE2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F9FB13-4967-4F60-92B1-F23F50A110FA}" type="pres">
      <dgm:prSet presAssocID="{C2AD6293-78AB-45AE-873D-894D8C5FE2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7E702D-5AC3-4056-A425-617E05800D96}" type="pres">
      <dgm:prSet presAssocID="{C2AD6293-78AB-45AE-873D-894D8C5FE2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CFFC9CA-13A7-48E0-A00A-80360B5137A3}" type="presOf" srcId="{5AA334CA-3988-4C6F-B049-9467B8417F2F}" destId="{917E702D-5AC3-4056-A425-617E05800D96}" srcOrd="1" destOrd="0" presId="urn:microsoft.com/office/officeart/2005/8/layout/vProcess5"/>
    <dgm:cxn modelId="{F3CDFDDE-F233-456D-B5D2-4CFF789A61D5}" type="presOf" srcId="{247B72C7-E9DE-4485-B6E1-022095DA5AC1}" destId="{B0F9FB13-4967-4F60-92B1-F23F50A110FA}" srcOrd="1" destOrd="0" presId="urn:microsoft.com/office/officeart/2005/8/layout/vProcess5"/>
    <dgm:cxn modelId="{F71D9201-CF37-413E-8A4C-A8FA4CD9B97C}" type="presOf" srcId="{68A61012-75F7-4D16-81E4-4226E08E4B5E}" destId="{862BDA82-8E1F-4A80-A3F1-791A90B68E3E}" srcOrd="0" destOrd="0" presId="urn:microsoft.com/office/officeart/2005/8/layout/vProcess5"/>
    <dgm:cxn modelId="{18018216-47A5-49C3-939E-AED8B57ABF67}" srcId="{C2AD6293-78AB-45AE-873D-894D8C5FE2A9}" destId="{247B72C7-E9DE-4485-B6E1-022095DA5AC1}" srcOrd="1" destOrd="0" parTransId="{8D6B752F-754A-4E5A-A84C-4E3F2AB45977}" sibTransId="{FAA7E93D-81AC-476D-9B9C-F0F8C4AAFBC6}"/>
    <dgm:cxn modelId="{E141AC69-D7FE-4B27-88C8-D76A1651F147}" type="presOf" srcId="{5AA334CA-3988-4C6F-B049-9467B8417F2F}" destId="{6689BC08-AC34-482C-BC6C-0AFFCCD51493}" srcOrd="0" destOrd="0" presId="urn:microsoft.com/office/officeart/2005/8/layout/vProcess5"/>
    <dgm:cxn modelId="{E21923CF-B81E-491D-8CF3-06E05861C164}" srcId="{C2AD6293-78AB-45AE-873D-894D8C5FE2A9}" destId="{68A61012-75F7-4D16-81E4-4226E08E4B5E}" srcOrd="0" destOrd="0" parTransId="{53A22800-E1C6-46E3-AC16-671B7B2AB1D8}" sibTransId="{18C8CF57-E4DC-4734-A1CF-20D3F5205422}"/>
    <dgm:cxn modelId="{B83B1207-464F-42D2-92C0-42791EEB8577}" type="presOf" srcId="{68A61012-75F7-4D16-81E4-4226E08E4B5E}" destId="{084B691F-4D00-43FB-87BA-165E0C8D7DE9}" srcOrd="1" destOrd="0" presId="urn:microsoft.com/office/officeart/2005/8/layout/vProcess5"/>
    <dgm:cxn modelId="{BABE7A31-0E30-4C61-923E-A4FC484ADEF2}" type="presOf" srcId="{247B72C7-E9DE-4485-B6E1-022095DA5AC1}" destId="{94EC1E91-9CF0-4336-AFAA-6C43E8E80526}" srcOrd="0" destOrd="0" presId="urn:microsoft.com/office/officeart/2005/8/layout/vProcess5"/>
    <dgm:cxn modelId="{E413034C-8750-4DDF-8976-5B696AA1E0A2}" type="presOf" srcId="{18C8CF57-E4DC-4734-A1CF-20D3F5205422}" destId="{9F200F3B-B598-4950-B316-8FEFC3587337}" srcOrd="0" destOrd="0" presId="urn:microsoft.com/office/officeart/2005/8/layout/vProcess5"/>
    <dgm:cxn modelId="{67CD0125-937D-4545-89C8-26B9621FD936}" type="presOf" srcId="{C2AD6293-78AB-45AE-873D-894D8C5FE2A9}" destId="{5EBEA31E-D0BD-4931-9D6B-AB80A733058E}" srcOrd="0" destOrd="0" presId="urn:microsoft.com/office/officeart/2005/8/layout/vProcess5"/>
    <dgm:cxn modelId="{4A06DCA0-12A5-4DCF-84F4-31B39A7A3316}" type="presOf" srcId="{FAA7E93D-81AC-476D-9B9C-F0F8C4AAFBC6}" destId="{C097AC01-60F2-49EE-A51D-36EDFFF81961}" srcOrd="0" destOrd="0" presId="urn:microsoft.com/office/officeart/2005/8/layout/vProcess5"/>
    <dgm:cxn modelId="{75444B1B-BBA0-454D-B1D8-5DD4554E4B0F}" srcId="{C2AD6293-78AB-45AE-873D-894D8C5FE2A9}" destId="{5AA334CA-3988-4C6F-B049-9467B8417F2F}" srcOrd="2" destOrd="0" parTransId="{C6DD7BD4-EECF-4367-8F12-641C4EBD5834}" sibTransId="{AF240D55-EC9F-4EB3-B300-BF349BA61454}"/>
    <dgm:cxn modelId="{CF3BF08E-929F-40FB-AEF6-00CFA5B9500D}" type="presParOf" srcId="{5EBEA31E-D0BD-4931-9D6B-AB80A733058E}" destId="{135DD337-2001-4260-9B24-A04FB1FA0973}" srcOrd="0" destOrd="0" presId="urn:microsoft.com/office/officeart/2005/8/layout/vProcess5"/>
    <dgm:cxn modelId="{CBFE079C-B1D1-4219-9111-745977DFAB56}" type="presParOf" srcId="{5EBEA31E-D0BD-4931-9D6B-AB80A733058E}" destId="{862BDA82-8E1F-4A80-A3F1-791A90B68E3E}" srcOrd="1" destOrd="0" presId="urn:microsoft.com/office/officeart/2005/8/layout/vProcess5"/>
    <dgm:cxn modelId="{838EC0D4-C52B-43E8-97EB-F0C71528D66A}" type="presParOf" srcId="{5EBEA31E-D0BD-4931-9D6B-AB80A733058E}" destId="{94EC1E91-9CF0-4336-AFAA-6C43E8E80526}" srcOrd="2" destOrd="0" presId="urn:microsoft.com/office/officeart/2005/8/layout/vProcess5"/>
    <dgm:cxn modelId="{7F23637B-FDDD-42F8-AE45-51AEC3882F27}" type="presParOf" srcId="{5EBEA31E-D0BD-4931-9D6B-AB80A733058E}" destId="{6689BC08-AC34-482C-BC6C-0AFFCCD51493}" srcOrd="3" destOrd="0" presId="urn:microsoft.com/office/officeart/2005/8/layout/vProcess5"/>
    <dgm:cxn modelId="{82961FFC-78AE-4D87-A47D-025C7E28424B}" type="presParOf" srcId="{5EBEA31E-D0BD-4931-9D6B-AB80A733058E}" destId="{9F200F3B-B598-4950-B316-8FEFC3587337}" srcOrd="4" destOrd="0" presId="urn:microsoft.com/office/officeart/2005/8/layout/vProcess5"/>
    <dgm:cxn modelId="{6AB143AD-21DA-4546-B574-D7C6010B8605}" type="presParOf" srcId="{5EBEA31E-D0BD-4931-9D6B-AB80A733058E}" destId="{C097AC01-60F2-49EE-A51D-36EDFFF81961}" srcOrd="5" destOrd="0" presId="urn:microsoft.com/office/officeart/2005/8/layout/vProcess5"/>
    <dgm:cxn modelId="{BFBC2BEE-7272-4020-BB3C-3B3F1B897576}" type="presParOf" srcId="{5EBEA31E-D0BD-4931-9D6B-AB80A733058E}" destId="{084B691F-4D00-43FB-87BA-165E0C8D7DE9}" srcOrd="6" destOrd="0" presId="urn:microsoft.com/office/officeart/2005/8/layout/vProcess5"/>
    <dgm:cxn modelId="{0BE4050E-9E4D-49DC-AB54-8CD083E6AFCF}" type="presParOf" srcId="{5EBEA31E-D0BD-4931-9D6B-AB80A733058E}" destId="{B0F9FB13-4967-4F60-92B1-F23F50A110FA}" srcOrd="7" destOrd="0" presId="urn:microsoft.com/office/officeart/2005/8/layout/vProcess5"/>
    <dgm:cxn modelId="{A0411B36-516C-4877-9A52-D9601A7D2A3E}" type="presParOf" srcId="{5EBEA31E-D0BD-4931-9D6B-AB80A733058E}" destId="{917E702D-5AC3-4056-A425-617E05800D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847599-4C53-49D7-AF6A-9800D2C441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10DB9F-68C8-4CEE-939F-4B1EA457442F}">
      <dgm:prSet/>
      <dgm:spPr/>
      <dgm:t>
        <a:bodyPr/>
        <a:lstStyle/>
        <a:p>
          <a:r>
            <a:rPr lang="hr-HR"/>
            <a:t>Mnogobošci</a:t>
          </a:r>
          <a:endParaRPr lang="en-US"/>
        </a:p>
      </dgm:t>
    </dgm:pt>
    <dgm:pt modelId="{BA2957B8-2259-4BBA-9C8E-C103CF9C9A48}" type="parTrans" cxnId="{3B2EAA55-39CD-43F5-B2C4-DC1778847B3E}">
      <dgm:prSet/>
      <dgm:spPr/>
      <dgm:t>
        <a:bodyPr/>
        <a:lstStyle/>
        <a:p>
          <a:endParaRPr lang="en-US"/>
        </a:p>
      </dgm:t>
    </dgm:pt>
    <dgm:pt modelId="{9B551AB2-C038-4896-B500-367CDE6B1303}" type="sibTrans" cxnId="{3B2EAA55-39CD-43F5-B2C4-DC1778847B3E}">
      <dgm:prSet/>
      <dgm:spPr/>
      <dgm:t>
        <a:bodyPr/>
        <a:lstStyle/>
        <a:p>
          <a:endParaRPr lang="en-US"/>
        </a:p>
      </dgm:t>
    </dgm:pt>
    <dgm:pt modelId="{2B729708-4D41-4C87-8FC5-15B9FE4BC1B7}">
      <dgm:prSet/>
      <dgm:spPr/>
      <dgm:t>
        <a:bodyPr/>
        <a:lstStyle/>
        <a:p>
          <a:r>
            <a:rPr lang="hr-HR"/>
            <a:t>Razni bogovi, prirodne i natprirodne sile</a:t>
          </a:r>
          <a:endParaRPr lang="en-US"/>
        </a:p>
      </dgm:t>
    </dgm:pt>
    <dgm:pt modelId="{14E659B7-32CD-46E6-86E1-685121A81727}" type="parTrans" cxnId="{91EFC317-2E12-44F4-9375-280DF54FF4B6}">
      <dgm:prSet/>
      <dgm:spPr/>
      <dgm:t>
        <a:bodyPr/>
        <a:lstStyle/>
        <a:p>
          <a:endParaRPr lang="en-US"/>
        </a:p>
      </dgm:t>
    </dgm:pt>
    <dgm:pt modelId="{DAAF3D31-8E09-4846-B8D8-273C70C5F057}" type="sibTrans" cxnId="{91EFC317-2E12-44F4-9375-280DF54FF4B6}">
      <dgm:prSet/>
      <dgm:spPr/>
      <dgm:t>
        <a:bodyPr/>
        <a:lstStyle/>
        <a:p>
          <a:endParaRPr lang="en-US"/>
        </a:p>
      </dgm:t>
    </dgm:pt>
    <dgm:pt modelId="{0E9E78DE-6C36-47FD-8307-68A6E6082C78}">
      <dgm:prSet/>
      <dgm:spPr/>
      <dgm:t>
        <a:bodyPr/>
        <a:lstStyle/>
        <a:p>
          <a:r>
            <a:rPr lang="hr-HR"/>
            <a:t>Zagrobni život</a:t>
          </a:r>
          <a:endParaRPr lang="en-US"/>
        </a:p>
      </dgm:t>
    </dgm:pt>
    <dgm:pt modelId="{7DF50E0B-2AC3-4275-A9FC-A6CC8DD9CE8D}" type="parTrans" cxnId="{3BF23A94-CC99-48AF-A929-6CDE7B7D42C5}">
      <dgm:prSet/>
      <dgm:spPr/>
      <dgm:t>
        <a:bodyPr/>
        <a:lstStyle/>
        <a:p>
          <a:endParaRPr lang="en-US"/>
        </a:p>
      </dgm:t>
    </dgm:pt>
    <dgm:pt modelId="{4147400D-CFE1-47F0-8F2B-ECB42DC3FD4B}" type="sibTrans" cxnId="{3BF23A94-CC99-48AF-A929-6CDE7B7D42C5}">
      <dgm:prSet/>
      <dgm:spPr/>
      <dgm:t>
        <a:bodyPr/>
        <a:lstStyle/>
        <a:p>
          <a:endParaRPr lang="en-US"/>
        </a:p>
      </dgm:t>
    </dgm:pt>
    <dgm:pt modelId="{2E78443E-9E6B-46BB-B011-435BCBCB5088}">
      <dgm:prSet/>
      <dgm:spPr/>
      <dgm:t>
        <a:bodyPr/>
        <a:lstStyle/>
        <a:p>
          <a:r>
            <a:rPr lang="hr-HR"/>
            <a:t>Kultovi Sunca i zmije</a:t>
          </a:r>
          <a:endParaRPr lang="en-US"/>
        </a:p>
      </dgm:t>
    </dgm:pt>
    <dgm:pt modelId="{73ABD20A-B1CB-4A33-942C-091DF2D24FF5}" type="parTrans" cxnId="{AF014982-9EDC-43FF-BEF8-B3C7B5E400D5}">
      <dgm:prSet/>
      <dgm:spPr/>
      <dgm:t>
        <a:bodyPr/>
        <a:lstStyle/>
        <a:p>
          <a:endParaRPr lang="en-US"/>
        </a:p>
      </dgm:t>
    </dgm:pt>
    <dgm:pt modelId="{885D254B-4191-40B8-B1C5-21A82D68621A}" type="sibTrans" cxnId="{AF014982-9EDC-43FF-BEF8-B3C7B5E400D5}">
      <dgm:prSet/>
      <dgm:spPr/>
      <dgm:t>
        <a:bodyPr/>
        <a:lstStyle/>
        <a:p>
          <a:endParaRPr lang="en-US"/>
        </a:p>
      </dgm:t>
    </dgm:pt>
    <dgm:pt modelId="{FE79E413-E2CC-4F70-B0B3-689A27200B14}">
      <dgm:prSet/>
      <dgm:spPr/>
      <dgm:t>
        <a:bodyPr/>
        <a:lstStyle/>
        <a:p>
          <a:r>
            <a:rPr lang="hr-HR"/>
            <a:t>Tumuli</a:t>
          </a:r>
          <a:endParaRPr lang="en-US"/>
        </a:p>
      </dgm:t>
    </dgm:pt>
    <dgm:pt modelId="{69528875-80C1-4F6C-B593-083BCE2BF0B6}" type="parTrans" cxnId="{65CE563F-FE7A-4299-81D9-F329D45E534F}">
      <dgm:prSet/>
      <dgm:spPr/>
      <dgm:t>
        <a:bodyPr/>
        <a:lstStyle/>
        <a:p>
          <a:endParaRPr lang="en-US"/>
        </a:p>
      </dgm:t>
    </dgm:pt>
    <dgm:pt modelId="{FF25DF21-D32B-49B1-B7CC-23ECBFA2C47E}" type="sibTrans" cxnId="{65CE563F-FE7A-4299-81D9-F329D45E534F}">
      <dgm:prSet/>
      <dgm:spPr/>
      <dgm:t>
        <a:bodyPr/>
        <a:lstStyle/>
        <a:p>
          <a:endParaRPr lang="en-US"/>
        </a:p>
      </dgm:t>
    </dgm:pt>
    <dgm:pt modelId="{8167ACD5-E8D8-4B2A-8CBE-A623E4AA6B0F}" type="pres">
      <dgm:prSet presAssocID="{16847599-4C53-49D7-AF6A-9800D2C441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A78A362-DA05-4B1E-A4D7-BD69BF89E17A}" type="pres">
      <dgm:prSet presAssocID="{7610DB9F-68C8-4CEE-939F-4B1EA457442F}" presName="thickLine" presStyleLbl="alignNode1" presStyleIdx="0" presStyleCnt="5" custLinFactNeighborX="1647" custLinFactNeighborY="2036"/>
      <dgm:spPr/>
    </dgm:pt>
    <dgm:pt modelId="{DFFDC86F-7F6C-46F7-A5D2-461F46473A3D}" type="pres">
      <dgm:prSet presAssocID="{7610DB9F-68C8-4CEE-939F-4B1EA457442F}" presName="horz1" presStyleCnt="0"/>
      <dgm:spPr/>
    </dgm:pt>
    <dgm:pt modelId="{455EA23E-E906-4005-A359-34596E109730}" type="pres">
      <dgm:prSet presAssocID="{7610DB9F-68C8-4CEE-939F-4B1EA457442F}" presName="tx1" presStyleLbl="revTx" presStyleIdx="0" presStyleCnt="5"/>
      <dgm:spPr/>
      <dgm:t>
        <a:bodyPr/>
        <a:lstStyle/>
        <a:p>
          <a:endParaRPr lang="hr-HR"/>
        </a:p>
      </dgm:t>
    </dgm:pt>
    <dgm:pt modelId="{20FAB8A7-CE79-4378-B2F8-B0116B98852C}" type="pres">
      <dgm:prSet presAssocID="{7610DB9F-68C8-4CEE-939F-4B1EA457442F}" presName="vert1" presStyleCnt="0"/>
      <dgm:spPr/>
    </dgm:pt>
    <dgm:pt modelId="{2935431A-092C-465E-8A43-C7AA9ABCE413}" type="pres">
      <dgm:prSet presAssocID="{2B729708-4D41-4C87-8FC5-15B9FE4BC1B7}" presName="thickLine" presStyleLbl="alignNode1" presStyleIdx="1" presStyleCnt="5"/>
      <dgm:spPr/>
    </dgm:pt>
    <dgm:pt modelId="{CF7EC74A-DFD2-4340-B8FE-006B4EF0D326}" type="pres">
      <dgm:prSet presAssocID="{2B729708-4D41-4C87-8FC5-15B9FE4BC1B7}" presName="horz1" presStyleCnt="0"/>
      <dgm:spPr/>
    </dgm:pt>
    <dgm:pt modelId="{A0E15CF8-D932-4694-8421-03DEDEA87574}" type="pres">
      <dgm:prSet presAssocID="{2B729708-4D41-4C87-8FC5-15B9FE4BC1B7}" presName="tx1" presStyleLbl="revTx" presStyleIdx="1" presStyleCnt="5"/>
      <dgm:spPr/>
      <dgm:t>
        <a:bodyPr/>
        <a:lstStyle/>
        <a:p>
          <a:endParaRPr lang="hr-HR"/>
        </a:p>
      </dgm:t>
    </dgm:pt>
    <dgm:pt modelId="{FAD85708-8574-4BDE-B85D-11983AA53A8B}" type="pres">
      <dgm:prSet presAssocID="{2B729708-4D41-4C87-8FC5-15B9FE4BC1B7}" presName="vert1" presStyleCnt="0"/>
      <dgm:spPr/>
    </dgm:pt>
    <dgm:pt modelId="{F0B07804-0385-4A40-B01C-F7D3223A566A}" type="pres">
      <dgm:prSet presAssocID="{0E9E78DE-6C36-47FD-8307-68A6E6082C78}" presName="thickLine" presStyleLbl="alignNode1" presStyleIdx="2" presStyleCnt="5"/>
      <dgm:spPr/>
    </dgm:pt>
    <dgm:pt modelId="{3907E866-945C-4FCF-A7DD-AF5014B2DA9C}" type="pres">
      <dgm:prSet presAssocID="{0E9E78DE-6C36-47FD-8307-68A6E6082C78}" presName="horz1" presStyleCnt="0"/>
      <dgm:spPr/>
    </dgm:pt>
    <dgm:pt modelId="{CA409727-DF1E-4145-B528-FB2AEC54347C}" type="pres">
      <dgm:prSet presAssocID="{0E9E78DE-6C36-47FD-8307-68A6E6082C78}" presName="tx1" presStyleLbl="revTx" presStyleIdx="2" presStyleCnt="5"/>
      <dgm:spPr/>
      <dgm:t>
        <a:bodyPr/>
        <a:lstStyle/>
        <a:p>
          <a:endParaRPr lang="hr-HR"/>
        </a:p>
      </dgm:t>
    </dgm:pt>
    <dgm:pt modelId="{7D2D8F6A-4805-4BF2-90B3-C626324716BA}" type="pres">
      <dgm:prSet presAssocID="{0E9E78DE-6C36-47FD-8307-68A6E6082C78}" presName="vert1" presStyleCnt="0"/>
      <dgm:spPr/>
    </dgm:pt>
    <dgm:pt modelId="{E670B6B0-8B3D-4503-9868-4E8C0B8B4E58}" type="pres">
      <dgm:prSet presAssocID="{2E78443E-9E6B-46BB-B011-435BCBCB5088}" presName="thickLine" presStyleLbl="alignNode1" presStyleIdx="3" presStyleCnt="5"/>
      <dgm:spPr/>
    </dgm:pt>
    <dgm:pt modelId="{35BC2536-4D1C-4BBA-BE7C-AC50CC1DED04}" type="pres">
      <dgm:prSet presAssocID="{2E78443E-9E6B-46BB-B011-435BCBCB5088}" presName="horz1" presStyleCnt="0"/>
      <dgm:spPr/>
    </dgm:pt>
    <dgm:pt modelId="{201F8390-DA21-4779-9BA8-D83DF856C00D}" type="pres">
      <dgm:prSet presAssocID="{2E78443E-9E6B-46BB-B011-435BCBCB5088}" presName="tx1" presStyleLbl="revTx" presStyleIdx="3" presStyleCnt="5"/>
      <dgm:spPr/>
      <dgm:t>
        <a:bodyPr/>
        <a:lstStyle/>
        <a:p>
          <a:endParaRPr lang="hr-HR"/>
        </a:p>
      </dgm:t>
    </dgm:pt>
    <dgm:pt modelId="{28DA7A68-5F8A-404C-98B9-5FEE4B8655AE}" type="pres">
      <dgm:prSet presAssocID="{2E78443E-9E6B-46BB-B011-435BCBCB5088}" presName="vert1" presStyleCnt="0"/>
      <dgm:spPr/>
    </dgm:pt>
    <dgm:pt modelId="{332993C0-28F0-43EF-8182-E2613EDEE0F1}" type="pres">
      <dgm:prSet presAssocID="{FE79E413-E2CC-4F70-B0B3-689A27200B14}" presName="thickLine" presStyleLbl="alignNode1" presStyleIdx="4" presStyleCnt="5"/>
      <dgm:spPr/>
    </dgm:pt>
    <dgm:pt modelId="{4BD392C8-FC02-422F-B50E-F9DD24071F0A}" type="pres">
      <dgm:prSet presAssocID="{FE79E413-E2CC-4F70-B0B3-689A27200B14}" presName="horz1" presStyleCnt="0"/>
      <dgm:spPr/>
    </dgm:pt>
    <dgm:pt modelId="{1D9D86DC-DC51-48AE-A035-8BAC09580EDD}" type="pres">
      <dgm:prSet presAssocID="{FE79E413-E2CC-4F70-B0B3-689A27200B14}" presName="tx1" presStyleLbl="revTx" presStyleIdx="4" presStyleCnt="5"/>
      <dgm:spPr/>
      <dgm:t>
        <a:bodyPr/>
        <a:lstStyle/>
        <a:p>
          <a:endParaRPr lang="hr-HR"/>
        </a:p>
      </dgm:t>
    </dgm:pt>
    <dgm:pt modelId="{76B2DB9D-E5A4-46CD-973D-0F3ECB3A5A43}" type="pres">
      <dgm:prSet presAssocID="{FE79E413-E2CC-4F70-B0B3-689A27200B14}" presName="vert1" presStyleCnt="0"/>
      <dgm:spPr/>
    </dgm:pt>
  </dgm:ptLst>
  <dgm:cxnLst>
    <dgm:cxn modelId="{3BF23A94-CC99-48AF-A929-6CDE7B7D42C5}" srcId="{16847599-4C53-49D7-AF6A-9800D2C44136}" destId="{0E9E78DE-6C36-47FD-8307-68A6E6082C78}" srcOrd="2" destOrd="0" parTransId="{7DF50E0B-2AC3-4275-A9FC-A6CC8DD9CE8D}" sibTransId="{4147400D-CFE1-47F0-8F2B-ECB42DC3FD4B}"/>
    <dgm:cxn modelId="{4516ADDF-D148-4CA0-8E40-CB1D14EF94A2}" type="presOf" srcId="{16847599-4C53-49D7-AF6A-9800D2C44136}" destId="{8167ACD5-E8D8-4B2A-8CBE-A623E4AA6B0F}" srcOrd="0" destOrd="0" presId="urn:microsoft.com/office/officeart/2008/layout/LinedList"/>
    <dgm:cxn modelId="{37918263-F2D5-4ED4-B784-46061C34FBA7}" type="presOf" srcId="{2B729708-4D41-4C87-8FC5-15B9FE4BC1B7}" destId="{A0E15CF8-D932-4694-8421-03DEDEA87574}" srcOrd="0" destOrd="0" presId="urn:microsoft.com/office/officeart/2008/layout/LinedList"/>
    <dgm:cxn modelId="{65CE563F-FE7A-4299-81D9-F329D45E534F}" srcId="{16847599-4C53-49D7-AF6A-9800D2C44136}" destId="{FE79E413-E2CC-4F70-B0B3-689A27200B14}" srcOrd="4" destOrd="0" parTransId="{69528875-80C1-4F6C-B593-083BCE2BF0B6}" sibTransId="{FF25DF21-D32B-49B1-B7CC-23ECBFA2C47E}"/>
    <dgm:cxn modelId="{F2A485BE-3592-4A4C-9079-4DA3328EACFD}" type="presOf" srcId="{7610DB9F-68C8-4CEE-939F-4B1EA457442F}" destId="{455EA23E-E906-4005-A359-34596E109730}" srcOrd="0" destOrd="0" presId="urn:microsoft.com/office/officeart/2008/layout/LinedList"/>
    <dgm:cxn modelId="{91EFC317-2E12-44F4-9375-280DF54FF4B6}" srcId="{16847599-4C53-49D7-AF6A-9800D2C44136}" destId="{2B729708-4D41-4C87-8FC5-15B9FE4BC1B7}" srcOrd="1" destOrd="0" parTransId="{14E659B7-32CD-46E6-86E1-685121A81727}" sibTransId="{DAAF3D31-8E09-4846-B8D8-273C70C5F057}"/>
    <dgm:cxn modelId="{AF014982-9EDC-43FF-BEF8-B3C7B5E400D5}" srcId="{16847599-4C53-49D7-AF6A-9800D2C44136}" destId="{2E78443E-9E6B-46BB-B011-435BCBCB5088}" srcOrd="3" destOrd="0" parTransId="{73ABD20A-B1CB-4A33-942C-091DF2D24FF5}" sibTransId="{885D254B-4191-40B8-B1C5-21A82D68621A}"/>
    <dgm:cxn modelId="{5C0F0F93-5BCF-4D89-995D-289D26482061}" type="presOf" srcId="{2E78443E-9E6B-46BB-B011-435BCBCB5088}" destId="{201F8390-DA21-4779-9BA8-D83DF856C00D}" srcOrd="0" destOrd="0" presId="urn:microsoft.com/office/officeart/2008/layout/LinedList"/>
    <dgm:cxn modelId="{3B2EAA55-39CD-43F5-B2C4-DC1778847B3E}" srcId="{16847599-4C53-49D7-AF6A-9800D2C44136}" destId="{7610DB9F-68C8-4CEE-939F-4B1EA457442F}" srcOrd="0" destOrd="0" parTransId="{BA2957B8-2259-4BBA-9C8E-C103CF9C9A48}" sibTransId="{9B551AB2-C038-4896-B500-367CDE6B1303}"/>
    <dgm:cxn modelId="{08F6D63F-162B-4BFC-8E82-A5FDFA3C4565}" type="presOf" srcId="{FE79E413-E2CC-4F70-B0B3-689A27200B14}" destId="{1D9D86DC-DC51-48AE-A035-8BAC09580EDD}" srcOrd="0" destOrd="0" presId="urn:microsoft.com/office/officeart/2008/layout/LinedList"/>
    <dgm:cxn modelId="{1014D123-E8CF-4DF9-BFCC-01A96007C9AC}" type="presOf" srcId="{0E9E78DE-6C36-47FD-8307-68A6E6082C78}" destId="{CA409727-DF1E-4145-B528-FB2AEC54347C}" srcOrd="0" destOrd="0" presId="urn:microsoft.com/office/officeart/2008/layout/LinedList"/>
    <dgm:cxn modelId="{D426A21F-DAB6-4D63-AF2B-C5A8D70BC6C7}" type="presParOf" srcId="{8167ACD5-E8D8-4B2A-8CBE-A623E4AA6B0F}" destId="{2A78A362-DA05-4B1E-A4D7-BD69BF89E17A}" srcOrd="0" destOrd="0" presId="urn:microsoft.com/office/officeart/2008/layout/LinedList"/>
    <dgm:cxn modelId="{D2B0EB07-D867-45F2-A1BD-43FB4547B6DD}" type="presParOf" srcId="{8167ACD5-E8D8-4B2A-8CBE-A623E4AA6B0F}" destId="{DFFDC86F-7F6C-46F7-A5D2-461F46473A3D}" srcOrd="1" destOrd="0" presId="urn:microsoft.com/office/officeart/2008/layout/LinedList"/>
    <dgm:cxn modelId="{8164ECEF-5DB4-4D17-BB21-1CC7EF8BDF45}" type="presParOf" srcId="{DFFDC86F-7F6C-46F7-A5D2-461F46473A3D}" destId="{455EA23E-E906-4005-A359-34596E109730}" srcOrd="0" destOrd="0" presId="urn:microsoft.com/office/officeart/2008/layout/LinedList"/>
    <dgm:cxn modelId="{90709319-F652-4FE4-8EAB-5443DC5BED8F}" type="presParOf" srcId="{DFFDC86F-7F6C-46F7-A5D2-461F46473A3D}" destId="{20FAB8A7-CE79-4378-B2F8-B0116B98852C}" srcOrd="1" destOrd="0" presId="urn:microsoft.com/office/officeart/2008/layout/LinedList"/>
    <dgm:cxn modelId="{9F9D95DA-EBDE-48A6-8150-FC4974A67E05}" type="presParOf" srcId="{8167ACD5-E8D8-4B2A-8CBE-A623E4AA6B0F}" destId="{2935431A-092C-465E-8A43-C7AA9ABCE413}" srcOrd="2" destOrd="0" presId="urn:microsoft.com/office/officeart/2008/layout/LinedList"/>
    <dgm:cxn modelId="{542F80BB-149B-4535-9CE4-5A36A0426642}" type="presParOf" srcId="{8167ACD5-E8D8-4B2A-8CBE-A623E4AA6B0F}" destId="{CF7EC74A-DFD2-4340-B8FE-006B4EF0D326}" srcOrd="3" destOrd="0" presId="urn:microsoft.com/office/officeart/2008/layout/LinedList"/>
    <dgm:cxn modelId="{A93F36FD-0C54-4401-BE66-3323AFC4649A}" type="presParOf" srcId="{CF7EC74A-DFD2-4340-B8FE-006B4EF0D326}" destId="{A0E15CF8-D932-4694-8421-03DEDEA87574}" srcOrd="0" destOrd="0" presId="urn:microsoft.com/office/officeart/2008/layout/LinedList"/>
    <dgm:cxn modelId="{1D029DB8-4BF6-47C4-8B1E-141FEEFB081C}" type="presParOf" srcId="{CF7EC74A-DFD2-4340-B8FE-006B4EF0D326}" destId="{FAD85708-8574-4BDE-B85D-11983AA53A8B}" srcOrd="1" destOrd="0" presId="urn:microsoft.com/office/officeart/2008/layout/LinedList"/>
    <dgm:cxn modelId="{B03DFB54-C044-42BA-BDE4-7FE84608227F}" type="presParOf" srcId="{8167ACD5-E8D8-4B2A-8CBE-A623E4AA6B0F}" destId="{F0B07804-0385-4A40-B01C-F7D3223A566A}" srcOrd="4" destOrd="0" presId="urn:microsoft.com/office/officeart/2008/layout/LinedList"/>
    <dgm:cxn modelId="{3E070620-B26A-4FCF-A4E2-54DCEC3214F4}" type="presParOf" srcId="{8167ACD5-E8D8-4B2A-8CBE-A623E4AA6B0F}" destId="{3907E866-945C-4FCF-A7DD-AF5014B2DA9C}" srcOrd="5" destOrd="0" presId="urn:microsoft.com/office/officeart/2008/layout/LinedList"/>
    <dgm:cxn modelId="{6094C2C1-FEB0-43DF-BE63-CDA05B43D730}" type="presParOf" srcId="{3907E866-945C-4FCF-A7DD-AF5014B2DA9C}" destId="{CA409727-DF1E-4145-B528-FB2AEC54347C}" srcOrd="0" destOrd="0" presId="urn:microsoft.com/office/officeart/2008/layout/LinedList"/>
    <dgm:cxn modelId="{958F0231-182A-4105-A46A-B60DC24EB05C}" type="presParOf" srcId="{3907E866-945C-4FCF-A7DD-AF5014B2DA9C}" destId="{7D2D8F6A-4805-4BF2-90B3-C626324716BA}" srcOrd="1" destOrd="0" presId="urn:microsoft.com/office/officeart/2008/layout/LinedList"/>
    <dgm:cxn modelId="{51854A57-445A-4E1B-BDFA-E1C0BA90F134}" type="presParOf" srcId="{8167ACD5-E8D8-4B2A-8CBE-A623E4AA6B0F}" destId="{E670B6B0-8B3D-4503-9868-4E8C0B8B4E58}" srcOrd="6" destOrd="0" presId="urn:microsoft.com/office/officeart/2008/layout/LinedList"/>
    <dgm:cxn modelId="{209AFBA6-6B2F-4B00-8D52-1D44FC4BBF25}" type="presParOf" srcId="{8167ACD5-E8D8-4B2A-8CBE-A623E4AA6B0F}" destId="{35BC2536-4D1C-4BBA-BE7C-AC50CC1DED04}" srcOrd="7" destOrd="0" presId="urn:microsoft.com/office/officeart/2008/layout/LinedList"/>
    <dgm:cxn modelId="{16BDBD9B-D3A6-4FAC-9402-E451342E9B39}" type="presParOf" srcId="{35BC2536-4D1C-4BBA-BE7C-AC50CC1DED04}" destId="{201F8390-DA21-4779-9BA8-D83DF856C00D}" srcOrd="0" destOrd="0" presId="urn:microsoft.com/office/officeart/2008/layout/LinedList"/>
    <dgm:cxn modelId="{A72499D1-1CB8-4181-872B-89684BFA19E5}" type="presParOf" srcId="{35BC2536-4D1C-4BBA-BE7C-AC50CC1DED04}" destId="{28DA7A68-5F8A-404C-98B9-5FEE4B8655AE}" srcOrd="1" destOrd="0" presId="urn:microsoft.com/office/officeart/2008/layout/LinedList"/>
    <dgm:cxn modelId="{55879FB4-4A93-4734-8F7D-914E70678D04}" type="presParOf" srcId="{8167ACD5-E8D8-4B2A-8CBE-A623E4AA6B0F}" destId="{332993C0-28F0-43EF-8182-E2613EDEE0F1}" srcOrd="8" destOrd="0" presId="urn:microsoft.com/office/officeart/2008/layout/LinedList"/>
    <dgm:cxn modelId="{B10A6867-2F75-4713-A23A-828088011581}" type="presParOf" srcId="{8167ACD5-E8D8-4B2A-8CBE-A623E4AA6B0F}" destId="{4BD392C8-FC02-422F-B50E-F9DD24071F0A}" srcOrd="9" destOrd="0" presId="urn:microsoft.com/office/officeart/2008/layout/LinedList"/>
    <dgm:cxn modelId="{EB437079-DD21-4A19-A1E9-A57A45615856}" type="presParOf" srcId="{4BD392C8-FC02-422F-B50E-F9DD24071F0A}" destId="{1D9D86DC-DC51-48AE-A035-8BAC09580EDD}" srcOrd="0" destOrd="0" presId="urn:microsoft.com/office/officeart/2008/layout/LinedList"/>
    <dgm:cxn modelId="{F420952C-A427-4865-8ACA-C8F5AC7BA578}" type="presParOf" srcId="{4BD392C8-FC02-422F-B50E-F9DD24071F0A}" destId="{76B2DB9D-E5A4-46CD-973D-0F3ECB3A5A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15651D-B416-431E-966F-DA21EA6EC452}">
      <dsp:nvSpPr>
        <dsp:cNvPr id="0" name=""/>
        <dsp:cNvSpPr/>
      </dsp:nvSpPr>
      <dsp:spPr>
        <a:xfrm>
          <a:off x="0" y="0"/>
          <a:ext cx="3437516" cy="718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Starije kameno doba – najstarija umjetnička djela:</a:t>
          </a:r>
          <a:endParaRPr lang="en-US" sz="1700" kern="1200" dirty="0"/>
        </a:p>
      </dsp:txBody>
      <dsp:txXfrm>
        <a:off x="0" y="0"/>
        <a:ext cx="2619914" cy="718771"/>
      </dsp:txXfrm>
    </dsp:sp>
    <dsp:sp modelId="{6520E165-CB25-43BF-B4AE-9A0A0A7065A8}">
      <dsp:nvSpPr>
        <dsp:cNvPr id="0" name=""/>
        <dsp:cNvSpPr/>
      </dsp:nvSpPr>
      <dsp:spPr>
        <a:xfrm>
          <a:off x="256697" y="818600"/>
          <a:ext cx="3437516" cy="718771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Slike</a:t>
          </a:r>
          <a:endParaRPr lang="en-US" sz="1700" kern="1200"/>
        </a:p>
      </dsp:txBody>
      <dsp:txXfrm>
        <a:off x="256697" y="818600"/>
        <a:ext cx="2713617" cy="718771"/>
      </dsp:txXfrm>
    </dsp:sp>
    <dsp:sp modelId="{541A9537-5125-4E7A-896D-A4EB2DCEBFAA}">
      <dsp:nvSpPr>
        <dsp:cNvPr id="0" name=""/>
        <dsp:cNvSpPr/>
      </dsp:nvSpPr>
      <dsp:spPr>
        <a:xfrm>
          <a:off x="513395" y="1637200"/>
          <a:ext cx="3437516" cy="71877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Crteži </a:t>
          </a:r>
          <a:endParaRPr lang="en-US" sz="1700" kern="1200"/>
        </a:p>
      </dsp:txBody>
      <dsp:txXfrm>
        <a:off x="513395" y="1637200"/>
        <a:ext cx="2713617" cy="718771"/>
      </dsp:txXfrm>
    </dsp:sp>
    <dsp:sp modelId="{4F723DF3-F7EA-4B69-A21E-8FA15749150F}">
      <dsp:nvSpPr>
        <dsp:cNvPr id="0" name=""/>
        <dsp:cNvSpPr/>
      </dsp:nvSpPr>
      <dsp:spPr>
        <a:xfrm>
          <a:off x="770092" y="2455801"/>
          <a:ext cx="3437516" cy="718771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/>
            <a:t>Kipovi</a:t>
          </a:r>
          <a:endParaRPr lang="en-US" sz="1700" kern="1200"/>
        </a:p>
      </dsp:txBody>
      <dsp:txXfrm>
        <a:off x="770092" y="2455801"/>
        <a:ext cx="2713617" cy="718771"/>
      </dsp:txXfrm>
    </dsp:sp>
    <dsp:sp modelId="{AE4FF667-F0F5-4B28-AE96-76434D11E7E7}">
      <dsp:nvSpPr>
        <dsp:cNvPr id="0" name=""/>
        <dsp:cNvSpPr/>
      </dsp:nvSpPr>
      <dsp:spPr>
        <a:xfrm>
          <a:off x="1026790" y="3274401"/>
          <a:ext cx="3437516" cy="71877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/>
            <a:t>Ukrašavanje oruđa i oružja</a:t>
          </a:r>
          <a:endParaRPr lang="en-US" sz="1700" kern="1200" dirty="0"/>
        </a:p>
      </dsp:txBody>
      <dsp:txXfrm>
        <a:off x="1026790" y="3274401"/>
        <a:ext cx="2713617" cy="718771"/>
      </dsp:txXfrm>
    </dsp:sp>
    <dsp:sp modelId="{72626C34-0FE6-4F0B-B0BD-6631596AC4F0}">
      <dsp:nvSpPr>
        <dsp:cNvPr id="0" name=""/>
        <dsp:cNvSpPr/>
      </dsp:nvSpPr>
      <dsp:spPr>
        <a:xfrm>
          <a:off x="2970315" y="525102"/>
          <a:ext cx="467201" cy="467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970315" y="525102"/>
        <a:ext cx="467201" cy="467201"/>
      </dsp:txXfrm>
    </dsp:sp>
    <dsp:sp modelId="{CF34F397-5611-4ECD-9497-BB81FA4008D4}">
      <dsp:nvSpPr>
        <dsp:cNvPr id="0" name=""/>
        <dsp:cNvSpPr/>
      </dsp:nvSpPr>
      <dsp:spPr>
        <a:xfrm>
          <a:off x="3227012" y="1343702"/>
          <a:ext cx="467201" cy="467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227012" y="1343702"/>
        <a:ext cx="467201" cy="467201"/>
      </dsp:txXfrm>
    </dsp:sp>
    <dsp:sp modelId="{41ADC566-B700-40DE-B52F-0B4BD67727EE}">
      <dsp:nvSpPr>
        <dsp:cNvPr id="0" name=""/>
        <dsp:cNvSpPr/>
      </dsp:nvSpPr>
      <dsp:spPr>
        <a:xfrm>
          <a:off x="3483710" y="2150323"/>
          <a:ext cx="467201" cy="467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483710" y="2150323"/>
        <a:ext cx="467201" cy="467201"/>
      </dsp:txXfrm>
    </dsp:sp>
    <dsp:sp modelId="{B2F25FCB-9F3A-4837-904D-7DAAD64E531D}">
      <dsp:nvSpPr>
        <dsp:cNvPr id="0" name=""/>
        <dsp:cNvSpPr/>
      </dsp:nvSpPr>
      <dsp:spPr>
        <a:xfrm>
          <a:off x="3740408" y="2976910"/>
          <a:ext cx="467201" cy="467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40408" y="2976910"/>
        <a:ext cx="467201" cy="467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0671D-061B-4C5C-92E3-E577F5693EA2}">
      <dsp:nvSpPr>
        <dsp:cNvPr id="0" name=""/>
        <dsp:cNvSpPr/>
      </dsp:nvSpPr>
      <dsp:spPr>
        <a:xfrm>
          <a:off x="954" y="579269"/>
          <a:ext cx="2034706" cy="1220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err="1"/>
            <a:t>Romualdova</a:t>
          </a:r>
          <a:r>
            <a:rPr lang="hr-HR" sz="1500" kern="1200" dirty="0"/>
            <a:t> pećina (Špilja sv. </a:t>
          </a:r>
          <a:r>
            <a:rPr lang="hr-HR" sz="1500" kern="1200" dirty="0" err="1"/>
            <a:t>Romualda</a:t>
          </a:r>
          <a:r>
            <a:rPr lang="hr-HR" sz="1500" kern="1200" dirty="0"/>
            <a:t>) u </a:t>
          </a:r>
          <a:r>
            <a:rPr lang="hr-HR" sz="1500" kern="1200" dirty="0" smtClean="0"/>
            <a:t>Istri</a:t>
          </a:r>
          <a:endParaRPr lang="en-US" sz="1500" kern="1200" dirty="0"/>
        </a:p>
      </dsp:txBody>
      <dsp:txXfrm>
        <a:off x="954" y="579269"/>
        <a:ext cx="2034706" cy="1220823"/>
      </dsp:txXfrm>
    </dsp:sp>
    <dsp:sp modelId="{3BEB8F1A-54C8-42EA-B072-0A8D780390B3}">
      <dsp:nvSpPr>
        <dsp:cNvPr id="0" name=""/>
        <dsp:cNvSpPr/>
      </dsp:nvSpPr>
      <dsp:spPr>
        <a:xfrm>
          <a:off x="2214714" y="937377"/>
          <a:ext cx="431357" cy="504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214714" y="937377"/>
        <a:ext cx="431357" cy="504607"/>
      </dsp:txXfrm>
    </dsp:sp>
    <dsp:sp modelId="{BC8299AD-0D1B-46DD-8B4F-7B2D60C17F55}">
      <dsp:nvSpPr>
        <dsp:cNvPr id="0" name=""/>
        <dsp:cNvSpPr/>
      </dsp:nvSpPr>
      <dsp:spPr>
        <a:xfrm>
          <a:off x="2849542" y="579269"/>
          <a:ext cx="2034706" cy="122082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Prvi i jedini dosad pronađeni prapovijesni špiljski crteži </a:t>
          </a:r>
          <a:endParaRPr lang="en-US" sz="1500" kern="1200"/>
        </a:p>
      </dsp:txBody>
      <dsp:txXfrm>
        <a:off x="2849542" y="579269"/>
        <a:ext cx="2034706" cy="1220823"/>
      </dsp:txXfrm>
    </dsp:sp>
    <dsp:sp modelId="{B5C5AD29-FC93-4B93-8391-695C27025698}">
      <dsp:nvSpPr>
        <dsp:cNvPr id="0" name=""/>
        <dsp:cNvSpPr/>
      </dsp:nvSpPr>
      <dsp:spPr>
        <a:xfrm rot="5400000">
          <a:off x="3651216" y="1942522"/>
          <a:ext cx="431357" cy="504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3651216" y="1942522"/>
        <a:ext cx="431357" cy="504607"/>
      </dsp:txXfrm>
    </dsp:sp>
    <dsp:sp modelId="{0AFC17FD-4BF9-4194-9A6F-84D6C97E3450}">
      <dsp:nvSpPr>
        <dsp:cNvPr id="0" name=""/>
        <dsp:cNvSpPr/>
      </dsp:nvSpPr>
      <dsp:spPr>
        <a:xfrm>
          <a:off x="2849542" y="2613975"/>
          <a:ext cx="2034706" cy="122082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Stari su preko 30000 godina</a:t>
          </a:r>
          <a:endParaRPr lang="en-US" sz="1500" kern="1200"/>
        </a:p>
      </dsp:txBody>
      <dsp:txXfrm>
        <a:off x="2849542" y="2613975"/>
        <a:ext cx="2034706" cy="1220823"/>
      </dsp:txXfrm>
    </dsp:sp>
    <dsp:sp modelId="{E7E4A06A-4511-46C9-BF32-A814FF497EEF}">
      <dsp:nvSpPr>
        <dsp:cNvPr id="0" name=""/>
        <dsp:cNvSpPr/>
      </dsp:nvSpPr>
      <dsp:spPr>
        <a:xfrm rot="10800000">
          <a:off x="2239130" y="2972084"/>
          <a:ext cx="431357" cy="504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39130" y="2972084"/>
        <a:ext cx="431357" cy="504607"/>
      </dsp:txXfrm>
    </dsp:sp>
    <dsp:sp modelId="{F62ED93A-76B9-476D-8106-76D95594918B}">
      <dsp:nvSpPr>
        <dsp:cNvPr id="0" name=""/>
        <dsp:cNvSpPr/>
      </dsp:nvSpPr>
      <dsp:spPr>
        <a:xfrm>
          <a:off x="954" y="2613975"/>
          <a:ext cx="2034706" cy="122082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/>
            <a:t>44 crteža bizona, divokoza, ljudskih i drugih likova nanesenih crvenom bojom</a:t>
          </a:r>
          <a:endParaRPr lang="en-US" sz="1500" kern="1200"/>
        </a:p>
      </dsp:txBody>
      <dsp:txXfrm>
        <a:off x="954" y="2613975"/>
        <a:ext cx="2034706" cy="12208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25CC6-F70E-4301-9012-3D58032FDE20}">
      <dsp:nvSpPr>
        <dsp:cNvPr id="0" name=""/>
        <dsp:cNvSpPr/>
      </dsp:nvSpPr>
      <dsp:spPr>
        <a:xfrm>
          <a:off x="0" y="0"/>
          <a:ext cx="4224528" cy="610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Glačanje kamena s pomoću vode i pijeska</a:t>
          </a:r>
          <a:endParaRPr lang="en-US" sz="1600" kern="1200"/>
        </a:p>
      </dsp:txBody>
      <dsp:txXfrm>
        <a:off x="0" y="0"/>
        <a:ext cx="3529702" cy="610835"/>
      </dsp:txXfrm>
    </dsp:sp>
    <dsp:sp modelId="{3E520CB8-10CC-4EC6-9983-FA935F855ACB}">
      <dsp:nvSpPr>
        <dsp:cNvPr id="0" name=""/>
        <dsp:cNvSpPr/>
      </dsp:nvSpPr>
      <dsp:spPr>
        <a:xfrm>
          <a:off x="315468" y="695673"/>
          <a:ext cx="4224528" cy="610835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Nastaju fino uglađena oruđa i oružja</a:t>
          </a:r>
          <a:endParaRPr lang="en-US" sz="1600" kern="1200"/>
        </a:p>
      </dsp:txBody>
      <dsp:txXfrm>
        <a:off x="315468" y="695673"/>
        <a:ext cx="3512017" cy="610835"/>
      </dsp:txXfrm>
    </dsp:sp>
    <dsp:sp modelId="{5A78D5C9-D5D8-4051-BB24-D185636F4686}">
      <dsp:nvSpPr>
        <dsp:cNvPr id="0" name=""/>
        <dsp:cNvSpPr/>
      </dsp:nvSpPr>
      <dsp:spPr>
        <a:xfrm>
          <a:off x="630935" y="1391346"/>
          <a:ext cx="4224528" cy="61083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Razdoblje prelaska u mlađe kameno doba</a:t>
          </a:r>
          <a:endParaRPr lang="en-US" sz="1600" kern="1200"/>
        </a:p>
      </dsp:txBody>
      <dsp:txXfrm>
        <a:off x="630935" y="1391346"/>
        <a:ext cx="3512017" cy="610835"/>
      </dsp:txXfrm>
    </dsp:sp>
    <dsp:sp modelId="{2A7714E9-96D5-447C-9779-4EB303ECB7F7}">
      <dsp:nvSpPr>
        <dsp:cNvPr id="0" name=""/>
        <dsp:cNvSpPr/>
      </dsp:nvSpPr>
      <dsp:spPr>
        <a:xfrm>
          <a:off x="946404" y="2087020"/>
          <a:ext cx="4224528" cy="610835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Kromanjonci </a:t>
          </a:r>
          <a:r>
            <a:rPr lang="hr-HR" sz="1600" kern="1200" dirty="0" smtClean="0"/>
            <a:t>– vrhunac </a:t>
          </a:r>
          <a:r>
            <a:rPr lang="hr-HR" sz="1600" kern="1200" dirty="0"/>
            <a:t>umjetničkog stvaralaštva</a:t>
          </a:r>
          <a:endParaRPr lang="en-US" sz="1600" kern="1200" dirty="0"/>
        </a:p>
      </dsp:txBody>
      <dsp:txXfrm>
        <a:off x="946404" y="2087020"/>
        <a:ext cx="3512017" cy="610835"/>
      </dsp:txXfrm>
    </dsp:sp>
    <dsp:sp modelId="{A457AE07-CDF9-4CF9-B17C-F0CE65E38285}">
      <dsp:nvSpPr>
        <dsp:cNvPr id="0" name=""/>
        <dsp:cNvSpPr/>
      </dsp:nvSpPr>
      <dsp:spPr>
        <a:xfrm>
          <a:off x="1261871" y="2782693"/>
          <a:ext cx="4224528" cy="61083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Pojava tzv. Špiljskog slikarstva</a:t>
          </a:r>
          <a:endParaRPr lang="en-US" sz="1600" kern="1200"/>
        </a:p>
      </dsp:txBody>
      <dsp:txXfrm>
        <a:off x="1261871" y="2782693"/>
        <a:ext cx="3512017" cy="610835"/>
      </dsp:txXfrm>
    </dsp:sp>
    <dsp:sp modelId="{A0C87D39-728B-48E1-892A-2E665A1A58B1}">
      <dsp:nvSpPr>
        <dsp:cNvPr id="0" name=""/>
        <dsp:cNvSpPr/>
      </dsp:nvSpPr>
      <dsp:spPr>
        <a:xfrm>
          <a:off x="3827485" y="446249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827485" y="446249"/>
        <a:ext cx="397042" cy="397042"/>
      </dsp:txXfrm>
    </dsp:sp>
    <dsp:sp modelId="{521C5EEC-AC42-457B-9E08-A1629C6D1FD3}">
      <dsp:nvSpPr>
        <dsp:cNvPr id="0" name=""/>
        <dsp:cNvSpPr/>
      </dsp:nvSpPr>
      <dsp:spPr>
        <a:xfrm>
          <a:off x="4142953" y="1141922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42953" y="1141922"/>
        <a:ext cx="397042" cy="397042"/>
      </dsp:txXfrm>
    </dsp:sp>
    <dsp:sp modelId="{811EF6D5-4257-481F-A309-E62E3DFCF41F}">
      <dsp:nvSpPr>
        <dsp:cNvPr id="0" name=""/>
        <dsp:cNvSpPr/>
      </dsp:nvSpPr>
      <dsp:spPr>
        <a:xfrm>
          <a:off x="4458421" y="1827415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58421" y="1827415"/>
        <a:ext cx="397042" cy="397042"/>
      </dsp:txXfrm>
    </dsp:sp>
    <dsp:sp modelId="{FE933E52-849D-4332-A3B6-CD09355CE8B8}">
      <dsp:nvSpPr>
        <dsp:cNvPr id="0" name=""/>
        <dsp:cNvSpPr/>
      </dsp:nvSpPr>
      <dsp:spPr>
        <a:xfrm>
          <a:off x="4773889" y="2529875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73889" y="2529875"/>
        <a:ext cx="397042" cy="39704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471723-EFA2-4353-88EF-722960EF3E69}">
      <dsp:nvSpPr>
        <dsp:cNvPr id="0" name=""/>
        <dsp:cNvSpPr/>
      </dsp:nvSpPr>
      <dsp:spPr>
        <a:xfrm>
          <a:off x="0" y="320804"/>
          <a:ext cx="4869656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Prelijepi prikazi životinja pronađeni u brojnim špiljama Azije, Afrike, Australije i Europe</a:t>
          </a:r>
          <a:endParaRPr lang="en-US" sz="1900" kern="1200"/>
        </a:p>
      </dsp:txBody>
      <dsp:txXfrm>
        <a:off x="0" y="320804"/>
        <a:ext cx="4869656" cy="755820"/>
      </dsp:txXfrm>
    </dsp:sp>
    <dsp:sp modelId="{41130E1D-A933-4CD3-AF16-24A39929AC96}">
      <dsp:nvSpPr>
        <dsp:cNvPr id="0" name=""/>
        <dsp:cNvSpPr/>
      </dsp:nvSpPr>
      <dsp:spPr>
        <a:xfrm>
          <a:off x="0" y="1131344"/>
          <a:ext cx="4869656" cy="7558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Najpoznatiji crteži špiljskog slikarstva pronađeni u špiljama:</a:t>
          </a:r>
          <a:endParaRPr lang="en-US" sz="1900" kern="1200"/>
        </a:p>
      </dsp:txBody>
      <dsp:txXfrm>
        <a:off x="0" y="1131344"/>
        <a:ext cx="4869656" cy="755820"/>
      </dsp:txXfrm>
    </dsp:sp>
    <dsp:sp modelId="{23195D4D-86B6-4EFE-9526-641A18895ED4}">
      <dsp:nvSpPr>
        <dsp:cNvPr id="0" name=""/>
        <dsp:cNvSpPr/>
      </dsp:nvSpPr>
      <dsp:spPr>
        <a:xfrm>
          <a:off x="0" y="1941885"/>
          <a:ext cx="4869656" cy="7558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Lascaux u Francuskoj</a:t>
          </a:r>
          <a:endParaRPr lang="en-US" sz="1900" kern="1200"/>
        </a:p>
      </dsp:txBody>
      <dsp:txXfrm>
        <a:off x="0" y="1941885"/>
        <a:ext cx="4869656" cy="755820"/>
      </dsp:txXfrm>
    </dsp:sp>
    <dsp:sp modelId="{359BC949-6543-440C-94DA-E7BD1C058A1A}">
      <dsp:nvSpPr>
        <dsp:cNvPr id="0" name=""/>
        <dsp:cNvSpPr/>
      </dsp:nvSpPr>
      <dsp:spPr>
        <a:xfrm>
          <a:off x="0" y="2752425"/>
          <a:ext cx="4869656" cy="7558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Altamira u Španjolskoj</a:t>
          </a:r>
          <a:endParaRPr lang="en-US" sz="1900" kern="1200"/>
        </a:p>
      </dsp:txBody>
      <dsp:txXfrm>
        <a:off x="0" y="2752425"/>
        <a:ext cx="4869656" cy="7558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7BA43-9C6C-4CD9-9274-AEF5B3CA56AA}">
      <dsp:nvSpPr>
        <dsp:cNvPr id="0" name=""/>
        <dsp:cNvSpPr/>
      </dsp:nvSpPr>
      <dsp:spPr>
        <a:xfrm>
          <a:off x="157261" y="377"/>
          <a:ext cx="2089169" cy="1253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Crteži dio religijskih obreda</a:t>
          </a:r>
          <a:endParaRPr lang="en-US" sz="1900" kern="1200"/>
        </a:p>
      </dsp:txBody>
      <dsp:txXfrm>
        <a:off x="157261" y="377"/>
        <a:ext cx="2089169" cy="1253501"/>
      </dsp:txXfrm>
    </dsp:sp>
    <dsp:sp modelId="{4824BA7B-D076-4C76-964E-0F00FE8FA648}">
      <dsp:nvSpPr>
        <dsp:cNvPr id="0" name=""/>
        <dsp:cNvSpPr/>
      </dsp:nvSpPr>
      <dsp:spPr>
        <a:xfrm>
          <a:off x="2455347" y="377"/>
          <a:ext cx="2089169" cy="1253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Vjerovanja da će dobro proći u lovu ako isti prije toga vjerno nacrtaju</a:t>
          </a:r>
          <a:endParaRPr lang="en-US" sz="1900" kern="1200"/>
        </a:p>
      </dsp:txBody>
      <dsp:txXfrm>
        <a:off x="2455347" y="377"/>
        <a:ext cx="2089169" cy="1253501"/>
      </dsp:txXfrm>
    </dsp:sp>
    <dsp:sp modelId="{83EAE89C-29FB-4FC4-A60A-809B7DAB9C54}">
      <dsp:nvSpPr>
        <dsp:cNvPr id="0" name=""/>
        <dsp:cNvSpPr/>
      </dsp:nvSpPr>
      <dsp:spPr>
        <a:xfrm>
          <a:off x="157261" y="1462796"/>
          <a:ext cx="2089169" cy="1253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Prikazi posve realističnih likova čovjeka</a:t>
          </a:r>
          <a:endParaRPr lang="en-US" sz="1900" kern="1200"/>
        </a:p>
      </dsp:txBody>
      <dsp:txXfrm>
        <a:off x="157261" y="1462796"/>
        <a:ext cx="2089169" cy="1253501"/>
      </dsp:txXfrm>
    </dsp:sp>
    <dsp:sp modelId="{A245C7CE-4DB6-40D6-8FDE-2C5D5913A452}">
      <dsp:nvSpPr>
        <dsp:cNvPr id="0" name=""/>
        <dsp:cNvSpPr/>
      </dsp:nvSpPr>
      <dsp:spPr>
        <a:xfrm>
          <a:off x="2455347" y="1462796"/>
          <a:ext cx="2089169" cy="1253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Kromanjonci izrađivali male ženske kipove – Venere</a:t>
          </a:r>
          <a:endParaRPr lang="en-US" sz="1900" kern="1200"/>
        </a:p>
      </dsp:txBody>
      <dsp:txXfrm>
        <a:off x="2455347" y="1462796"/>
        <a:ext cx="2089169" cy="1253501"/>
      </dsp:txXfrm>
    </dsp:sp>
    <dsp:sp modelId="{10F87A30-6C73-42CB-9684-A40FCDE1D081}">
      <dsp:nvSpPr>
        <dsp:cNvPr id="0" name=""/>
        <dsp:cNvSpPr/>
      </dsp:nvSpPr>
      <dsp:spPr>
        <a:xfrm>
          <a:off x="1306304" y="2925214"/>
          <a:ext cx="2089169" cy="1253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/>
            <a:t>Venera – simbol plodnosti i majčinstva</a:t>
          </a:r>
          <a:endParaRPr lang="en-US" sz="1900" kern="1200"/>
        </a:p>
      </dsp:txBody>
      <dsp:txXfrm>
        <a:off x="1306304" y="2925214"/>
        <a:ext cx="2089169" cy="12535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7E25A8-21BD-4019-9B2B-612FCABC89D0}">
      <dsp:nvSpPr>
        <dsp:cNvPr id="0" name=""/>
        <dsp:cNvSpPr/>
      </dsp:nvSpPr>
      <dsp:spPr>
        <a:xfrm>
          <a:off x="0" y="55381"/>
          <a:ext cx="4330309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Mlađe kameno doba i kulture:</a:t>
          </a:r>
          <a:endParaRPr lang="en-US" sz="1800" kern="1200"/>
        </a:p>
      </dsp:txBody>
      <dsp:txXfrm>
        <a:off x="0" y="55381"/>
        <a:ext cx="4330309" cy="715052"/>
      </dsp:txXfrm>
    </dsp:sp>
    <dsp:sp modelId="{8F014BAD-EFCF-4147-AD07-A33C72AB82B8}">
      <dsp:nvSpPr>
        <dsp:cNvPr id="0" name=""/>
        <dsp:cNvSpPr/>
      </dsp:nvSpPr>
      <dsp:spPr>
        <a:xfrm>
          <a:off x="0" y="822274"/>
          <a:ext cx="4330309" cy="71505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starčevačka, sopotska, danilska i hvarska</a:t>
          </a:r>
          <a:endParaRPr lang="en-US" sz="1800" kern="1200"/>
        </a:p>
      </dsp:txBody>
      <dsp:txXfrm>
        <a:off x="0" y="822274"/>
        <a:ext cx="4330309" cy="715052"/>
      </dsp:txXfrm>
    </dsp:sp>
    <dsp:sp modelId="{77011283-E117-41B7-8D35-CFFFD3C2C5B2}">
      <dsp:nvSpPr>
        <dsp:cNvPr id="0" name=""/>
        <dsp:cNvSpPr/>
      </dsp:nvSpPr>
      <dsp:spPr>
        <a:xfrm>
          <a:off x="0" y="1589167"/>
          <a:ext cx="4330309" cy="71505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Poznate po neobičnoj i lijepo oblikovanoj keramici</a:t>
          </a:r>
          <a:endParaRPr lang="en-US" sz="1800" kern="1200"/>
        </a:p>
      </dsp:txBody>
      <dsp:txXfrm>
        <a:off x="0" y="1589167"/>
        <a:ext cx="4330309" cy="715052"/>
      </dsp:txXfrm>
    </dsp:sp>
    <dsp:sp modelId="{F57A5591-8632-4E54-B647-F3EE4BA9F5F5}">
      <dsp:nvSpPr>
        <dsp:cNvPr id="0" name=""/>
        <dsp:cNvSpPr/>
      </dsp:nvSpPr>
      <dsp:spPr>
        <a:xfrm>
          <a:off x="0" y="2356059"/>
          <a:ext cx="4330309" cy="71505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Keramičke posude koristili u posebnim vjerskim obredima</a:t>
          </a:r>
          <a:endParaRPr lang="en-US" sz="1800" kern="1200"/>
        </a:p>
      </dsp:txBody>
      <dsp:txXfrm>
        <a:off x="0" y="2356059"/>
        <a:ext cx="4330309" cy="715052"/>
      </dsp:txXfrm>
    </dsp:sp>
    <dsp:sp modelId="{95EC1D8F-28D3-441F-9E3A-EB6D97FBC725}">
      <dsp:nvSpPr>
        <dsp:cNvPr id="0" name=""/>
        <dsp:cNvSpPr/>
      </dsp:nvSpPr>
      <dsp:spPr>
        <a:xfrm>
          <a:off x="0" y="3122952"/>
          <a:ext cx="4330309" cy="71505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Kult plodnosti i crvena boja</a:t>
          </a:r>
          <a:endParaRPr lang="en-US" sz="1800" kern="1200"/>
        </a:p>
      </dsp:txBody>
      <dsp:txXfrm>
        <a:off x="0" y="3122952"/>
        <a:ext cx="4330309" cy="71505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33821A-A552-4681-A9BA-78418F6B739D}">
      <dsp:nvSpPr>
        <dsp:cNvPr id="0" name=""/>
        <dsp:cNvSpPr/>
      </dsp:nvSpPr>
      <dsp:spPr>
        <a:xfrm>
          <a:off x="0" y="76514"/>
          <a:ext cx="4596420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Vučedolska kultura:</a:t>
          </a:r>
          <a:endParaRPr lang="en-US" sz="1600" kern="1200"/>
        </a:p>
      </dsp:txBody>
      <dsp:txXfrm>
        <a:off x="0" y="76514"/>
        <a:ext cx="4596420" cy="635602"/>
      </dsp:txXfrm>
    </dsp:sp>
    <dsp:sp modelId="{6535D309-9AE3-487B-9683-37CF61FB09CD}">
      <dsp:nvSpPr>
        <dsp:cNvPr id="0" name=""/>
        <dsp:cNvSpPr/>
      </dsp:nvSpPr>
      <dsp:spPr>
        <a:xfrm>
          <a:off x="0" y="758197"/>
          <a:ext cx="4596420" cy="63560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Vješti u izradbi keramike</a:t>
          </a:r>
          <a:endParaRPr lang="en-US" sz="1600" kern="1200"/>
        </a:p>
      </dsp:txBody>
      <dsp:txXfrm>
        <a:off x="0" y="758197"/>
        <a:ext cx="4596420" cy="635602"/>
      </dsp:txXfrm>
    </dsp:sp>
    <dsp:sp modelId="{4E7198C1-20B0-4890-A668-2F04027C4E4E}">
      <dsp:nvSpPr>
        <dsp:cNvPr id="0" name=""/>
        <dsp:cNvSpPr/>
      </dsp:nvSpPr>
      <dsp:spPr>
        <a:xfrm>
          <a:off x="0" y="1439879"/>
          <a:ext cx="4596420" cy="63560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Ukrašavanje sjajno polirane keramike bijelom bojom</a:t>
          </a:r>
          <a:endParaRPr lang="en-US" sz="1600" kern="1200"/>
        </a:p>
      </dsp:txBody>
      <dsp:txXfrm>
        <a:off x="0" y="1439879"/>
        <a:ext cx="4596420" cy="635602"/>
      </dsp:txXfrm>
    </dsp:sp>
    <dsp:sp modelId="{6A93AB6E-9501-49FB-A97B-F171CFF24CF4}">
      <dsp:nvSpPr>
        <dsp:cNvPr id="0" name=""/>
        <dsp:cNvSpPr/>
      </dsp:nvSpPr>
      <dsp:spPr>
        <a:xfrm>
          <a:off x="0" y="2121562"/>
          <a:ext cx="4596420" cy="63560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Najčešći motivi: geometrijski likovi, kružnice, sunce, križ i dvoglava sjekira</a:t>
          </a:r>
          <a:endParaRPr lang="en-US" sz="1600" kern="1200"/>
        </a:p>
      </dsp:txBody>
      <dsp:txXfrm>
        <a:off x="0" y="2121562"/>
        <a:ext cx="4596420" cy="635602"/>
      </dsp:txXfrm>
    </dsp:sp>
    <dsp:sp modelId="{6686E4F9-DC27-4691-AEAE-20510EB6E925}">
      <dsp:nvSpPr>
        <dsp:cNvPr id="0" name=""/>
        <dsp:cNvSpPr/>
      </dsp:nvSpPr>
      <dsp:spPr>
        <a:xfrm>
          <a:off x="0" y="2803244"/>
          <a:ext cx="4596420" cy="63560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Posude služile za čuvanje hrane i vjerske obrede </a:t>
          </a:r>
          <a:endParaRPr lang="en-US" sz="1600" kern="1200"/>
        </a:p>
      </dsp:txBody>
      <dsp:txXfrm>
        <a:off x="0" y="2803244"/>
        <a:ext cx="4596420" cy="63560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BDA82-8E1F-4A80-A3F1-791A90B68E3E}">
      <dsp:nvSpPr>
        <dsp:cNvPr id="0" name=""/>
        <dsp:cNvSpPr/>
      </dsp:nvSpPr>
      <dsp:spPr>
        <a:xfrm>
          <a:off x="0" y="0"/>
          <a:ext cx="4395278" cy="9753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Pokapanje pokojnika u zgrčenom položaju unutar naselja</a:t>
          </a:r>
          <a:endParaRPr lang="en-US" sz="1800" kern="1200"/>
        </a:p>
      </dsp:txBody>
      <dsp:txXfrm>
        <a:off x="0" y="0"/>
        <a:ext cx="3399902" cy="975380"/>
      </dsp:txXfrm>
    </dsp:sp>
    <dsp:sp modelId="{94EC1E91-9CF0-4336-AFAA-6C43E8E80526}">
      <dsp:nvSpPr>
        <dsp:cNvPr id="0" name=""/>
        <dsp:cNvSpPr/>
      </dsp:nvSpPr>
      <dsp:spPr>
        <a:xfrm>
          <a:off x="387818" y="1137944"/>
          <a:ext cx="4395278" cy="9753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U keramičke posude stavljali oko pokojnika mnogo grobnih priloga</a:t>
          </a:r>
          <a:endParaRPr lang="en-US" sz="1800" kern="1200"/>
        </a:p>
      </dsp:txBody>
      <dsp:txXfrm>
        <a:off x="387818" y="1137944"/>
        <a:ext cx="3373462" cy="975380"/>
      </dsp:txXfrm>
    </dsp:sp>
    <dsp:sp modelId="{6689BC08-AC34-482C-BC6C-0AFFCCD51493}">
      <dsp:nvSpPr>
        <dsp:cNvPr id="0" name=""/>
        <dsp:cNvSpPr/>
      </dsp:nvSpPr>
      <dsp:spPr>
        <a:xfrm>
          <a:off x="775637" y="2275888"/>
          <a:ext cx="4395278" cy="9753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Obredno pokapanje životinja</a:t>
          </a:r>
          <a:endParaRPr lang="en-US" sz="1800" kern="1200"/>
        </a:p>
      </dsp:txBody>
      <dsp:txXfrm>
        <a:off x="775637" y="2275888"/>
        <a:ext cx="3373462" cy="975380"/>
      </dsp:txXfrm>
    </dsp:sp>
    <dsp:sp modelId="{9F200F3B-B598-4950-B316-8FEFC3587337}">
      <dsp:nvSpPr>
        <dsp:cNvPr id="0" name=""/>
        <dsp:cNvSpPr/>
      </dsp:nvSpPr>
      <dsp:spPr>
        <a:xfrm>
          <a:off x="3761281" y="739663"/>
          <a:ext cx="633997" cy="633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761281" y="739663"/>
        <a:ext cx="633997" cy="633997"/>
      </dsp:txXfrm>
    </dsp:sp>
    <dsp:sp modelId="{C097AC01-60F2-49EE-A51D-36EDFFF81961}">
      <dsp:nvSpPr>
        <dsp:cNvPr id="0" name=""/>
        <dsp:cNvSpPr/>
      </dsp:nvSpPr>
      <dsp:spPr>
        <a:xfrm>
          <a:off x="4149099" y="1871105"/>
          <a:ext cx="633997" cy="6339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149099" y="1871105"/>
        <a:ext cx="633997" cy="63399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8A362-DA05-4B1E-A4D7-BD69BF89E17A}">
      <dsp:nvSpPr>
        <dsp:cNvPr id="0" name=""/>
        <dsp:cNvSpPr/>
      </dsp:nvSpPr>
      <dsp:spPr>
        <a:xfrm>
          <a:off x="0" y="16055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EA23E-E906-4005-A359-34596E109730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Mnogobošci</a:t>
          </a:r>
          <a:endParaRPr lang="en-US" sz="2200" kern="1200"/>
        </a:p>
      </dsp:txBody>
      <dsp:txXfrm>
        <a:off x="0" y="467"/>
        <a:ext cx="4869656" cy="765623"/>
      </dsp:txXfrm>
    </dsp:sp>
    <dsp:sp modelId="{2935431A-092C-465E-8A43-C7AA9ABCE413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5CF8-D932-4694-8421-03DEDEA87574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Razni bogovi, prirodne i natprirodne sile</a:t>
          </a:r>
          <a:endParaRPr lang="en-US" sz="2200" kern="1200"/>
        </a:p>
      </dsp:txBody>
      <dsp:txXfrm>
        <a:off x="0" y="766090"/>
        <a:ext cx="4869656" cy="765623"/>
      </dsp:txXfrm>
    </dsp:sp>
    <dsp:sp modelId="{F0B07804-0385-4A40-B01C-F7D3223A566A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09727-DF1E-4145-B528-FB2AEC54347C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Zagrobni život</a:t>
          </a:r>
          <a:endParaRPr lang="en-US" sz="2200" kern="1200"/>
        </a:p>
      </dsp:txBody>
      <dsp:txXfrm>
        <a:off x="0" y="1531713"/>
        <a:ext cx="4869656" cy="765623"/>
      </dsp:txXfrm>
    </dsp:sp>
    <dsp:sp modelId="{E670B6B0-8B3D-4503-9868-4E8C0B8B4E58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F8390-DA21-4779-9BA8-D83DF856C00D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Kultovi Sunca i zmije</a:t>
          </a:r>
          <a:endParaRPr lang="en-US" sz="2200" kern="1200"/>
        </a:p>
      </dsp:txBody>
      <dsp:txXfrm>
        <a:off x="0" y="2297336"/>
        <a:ext cx="4869656" cy="765623"/>
      </dsp:txXfrm>
    </dsp:sp>
    <dsp:sp modelId="{332993C0-28F0-43EF-8182-E2613EDEE0F1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D86DC-DC51-48AE-A035-8BAC09580EDD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Tumuli</a:t>
          </a:r>
          <a:endParaRPr lang="en-US" sz="2200" kern="1200"/>
        </a:p>
      </dsp:txBody>
      <dsp:txXfrm>
        <a:off x="0" y="3062959"/>
        <a:ext cx="4869656" cy="76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nosoroga rađen ugljenom u rumunjskoj špilji </a:t>
            </a:r>
            <a:r>
              <a:rPr lang="hr-HR" dirty="0" err="1"/>
              <a:t>Coliboaia</a:t>
            </a:r>
            <a:r>
              <a:rPr lang="hr-HR" dirty="0"/>
              <a:t> u kojoj se nalaze jedni od najstarijih crteža u Europi.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1147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Venera iz Pavlova, nalazišta u Češkoj.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7815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Svemu navedenom ide u prilog činjenica da su neke posude ukrašavali crvenom bojom, koja je bila simbol sunca, rađanja i života.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9955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Ostaci kultura na području današnje Hrvatske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1128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Keramička kultna posuda s četiri (životinjske) noge koja se koristila u </a:t>
            </a:r>
            <a:r>
              <a:rPr lang="hr-HR" dirty="0" err="1"/>
              <a:t>Danilskoj</a:t>
            </a:r>
            <a:r>
              <a:rPr lang="hr-HR" dirty="0"/>
              <a:t> kulturi.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0242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Vučedolska keramika, Muzej vučedolske kulture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49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Vučedolci</a:t>
            </a:r>
            <a:r>
              <a:rPr lang="hr-HR" dirty="0"/>
              <a:t> su bijeli prah koji su nanosili na keramiku dobivali tako što su usitnjavali puževe ili riječne školjke i miješali ih sa smolom.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1180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Vučedolski </a:t>
            </a:r>
            <a:r>
              <a:rPr lang="hr-HR" dirty="0" err="1"/>
              <a:t>orion</a:t>
            </a:r>
            <a:r>
              <a:rPr lang="hr-HR" dirty="0"/>
              <a:t> se smatra najstarijim europskim prikazom kalendara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26177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Tumul</a:t>
            </a:r>
            <a:r>
              <a:rPr lang="hr-HR" dirty="0"/>
              <a:t> je veći ili manji zemljani ili kameni humak pod kojim se nalazi jedan ili više grobova.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4605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6597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Druidi su bili svećenici, liječnici i proroci svojeg plemena. Posjedovali su duhovnu moć i zvanje, koje nisu zapisivali, nego su ga prenosili na mlađe naraštaje usmenom predajom.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218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Romualdova</a:t>
            </a:r>
            <a:r>
              <a:rPr lang="hr-HR" dirty="0"/>
              <a:t> pećina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3938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5642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Crteži iz </a:t>
            </a:r>
            <a:r>
              <a:rPr lang="hr-HR" dirty="0" err="1"/>
              <a:t>Lascouxa</a:t>
            </a:r>
            <a:r>
              <a:rPr lang="hr-HR" dirty="0"/>
              <a:t> i </a:t>
            </a:r>
            <a:r>
              <a:rPr lang="hr-HR" dirty="0" err="1"/>
              <a:t>Altamire</a:t>
            </a:r>
            <a:r>
              <a:rPr lang="hr-HR" dirty="0"/>
              <a:t> potječu iz razdoblja otprilike prije 17 tisuća godina pr. Krista.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8846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Prikaz jelena u špilji </a:t>
            </a:r>
            <a:r>
              <a:rPr lang="hr-HR" dirty="0" err="1"/>
              <a:t>Lascaux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6287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Špiljski umjetnici oslikavali su zidove špilja bojama koje su dobivali tako što su mineral usitnili u prah i pomiješali ga s vodom. Tako se npr. Crveni pigment dobivao od minerala hematita, crni od ugljena, a bijeli od krede.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1847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Crtež iz </a:t>
            </a:r>
            <a:r>
              <a:rPr lang="hr-HR" dirty="0" err="1"/>
              <a:t>Altamire</a:t>
            </a:r>
            <a:r>
              <a:rPr lang="hr-HR" dirty="0"/>
              <a:t> u Španjolskoj. Špilja </a:t>
            </a:r>
            <a:r>
              <a:rPr lang="hr-HR" dirty="0" err="1"/>
              <a:t>Altamira</a:t>
            </a:r>
            <a:r>
              <a:rPr lang="hr-HR" dirty="0"/>
              <a:t> pronađena je slučajno 1876. godine nakon što se srušilo stablo i odgurnulo kamenje s ulaza u špilju.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1548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Zbog velike turističke posjećenosti crteži su počeli propadati. Zbog toga su iskopane replike špilja </a:t>
            </a:r>
            <a:r>
              <a:rPr lang="hr-HR" dirty="0" err="1"/>
              <a:t>Altamire</a:t>
            </a:r>
            <a:r>
              <a:rPr lang="hr-HR" dirty="0"/>
              <a:t> i </a:t>
            </a:r>
            <a:r>
              <a:rPr lang="hr-HR" dirty="0" err="1"/>
              <a:t>Loscouxa</a:t>
            </a:r>
            <a:r>
              <a:rPr lang="hr-HR" dirty="0"/>
              <a:t> nedaleko od izvornog nalazišta i u njima su vjerno prikazani svi crteži.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452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Venera iz </a:t>
            </a:r>
            <a:r>
              <a:rPr lang="hr-HR" dirty="0" err="1"/>
              <a:t>Willendorfa</a:t>
            </a:r>
            <a:r>
              <a:rPr lang="hr-HR" dirty="0"/>
              <a:t>, nalazišta u Austriji.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8729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Umjetnost i vjerovanja u prapovijesti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Vjerovanja i početci umjetnosti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B63180-B11F-4513-A31F-D4EF3CDD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Špilja Lascaux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0D536B07-2386-4B8C-A8A4-4702CD68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367" y="369429"/>
            <a:ext cx="4489157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27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6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4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86C53B7B-2063-4385-9566-D12679906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00" b="217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62CDB4-52FB-4957-BA9F-99CBA5E8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9396"/>
            <a:ext cx="2484873" cy="3544707"/>
          </a:xfrm>
        </p:spPr>
        <p:txBody>
          <a:bodyPr>
            <a:normAutofit/>
          </a:bodyPr>
          <a:lstStyle/>
          <a:p>
            <a:pPr algn="r"/>
            <a:r>
              <a:rPr lang="hr-HR" sz="3000" dirty="0">
                <a:solidFill>
                  <a:srgbClr val="FFFFFF"/>
                </a:solidFill>
              </a:rPr>
              <a:t>Špilja </a:t>
            </a:r>
            <a:r>
              <a:rPr lang="hr-HR" sz="3000" dirty="0" err="1">
                <a:solidFill>
                  <a:srgbClr val="FFFFFF"/>
                </a:solidFill>
              </a:rPr>
              <a:t>Lascaux</a:t>
            </a:r>
            <a:endParaRPr lang="hr-HR" sz="3000" dirty="0">
              <a:solidFill>
                <a:srgbClr val="FFFFFF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029" y="1714500"/>
            <a:ext cx="0" cy="17145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036E6BE8-6E3B-4B5C-A084-9D0BD8867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799396"/>
            <a:ext cx="4308514" cy="3544707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Iznenađujuća vještina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Životinje u pokretu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Prikaz načina lova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Prikaz simbola i geometrijskih likova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Crteži dio religijskih obreda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Poznavanje boja</a:t>
            </a: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50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F19D02-EA62-40B8-9451-589848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Špilja Altamira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5457CFE1-8D56-433B-81C9-2795699C0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164" y="876020"/>
            <a:ext cx="5420410" cy="37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28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C9208D-3396-4E18-8731-D8BC8875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Altamira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F963A81A-0763-42C6-97D5-4E051FA5D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8" r="-2" b="7308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09737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BE1CEF-C1BA-4CE3-89EF-D685DA3C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97" y="534201"/>
            <a:ext cx="2752410" cy="4126698"/>
          </a:xfrm>
        </p:spPr>
        <p:txBody>
          <a:bodyPr>
            <a:normAutofit/>
          </a:bodyPr>
          <a:lstStyle/>
          <a:p>
            <a:r>
              <a:rPr lang="hr-HR" sz="4100" dirty="0">
                <a:solidFill>
                  <a:srgbClr val="FFFFFF"/>
                </a:solidFill>
              </a:rPr>
              <a:t>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F6281DE-55BA-4D50-8E6B-E88C5B679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3485349"/>
              </p:ext>
            </p:extLst>
          </p:nvPr>
        </p:nvGraphicFramePr>
        <p:xfrm>
          <a:off x="4271360" y="767910"/>
          <a:ext cx="4701779" cy="417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672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4985EC-A173-4FCC-8FE3-FA815CE0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996" y="480060"/>
            <a:ext cx="4705943" cy="301375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Venera iz Willendorfa</a:t>
            </a:r>
          </a:p>
        </p:txBody>
      </p:sp>
      <p:pic>
        <p:nvPicPr>
          <p:cNvPr id="8" name="Rezervirano mjesto sadržaja 4" descr="Slika na kojoj se prikazuje medvjedić, medvjed, naguran, smeđe&#10;&#10;Opis je automatski generiran">
            <a:extLst>
              <a:ext uri="{FF2B5EF4-FFF2-40B4-BE49-F238E27FC236}">
                <a16:creationId xmlns:a16="http://schemas.microsoft.com/office/drawing/2014/main" xmlns="" id="{502A63EF-54DE-4707-AFE2-C9649EFF0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17" r="-1" b="9846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44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DD774A-781C-4B2B-8F87-C2EBCD85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Venera iz Pavlova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zervirano mjesto sadržaja 4" descr="Slika na kojoj se prikazuje tamno&#10;&#10;Opis je automatski generiran">
            <a:extLst>
              <a:ext uri="{FF2B5EF4-FFF2-40B4-BE49-F238E27FC236}">
                <a16:creationId xmlns:a16="http://schemas.microsoft.com/office/drawing/2014/main" xmlns="" id="{16E0A28A-01C7-42DC-BC64-6062CA13F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246"/>
          <a:stretch/>
        </p:blipFill>
        <p:spPr>
          <a:xfrm>
            <a:off x="5113152" y="784923"/>
            <a:ext cx="2700433" cy="39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66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FA4D37-41B5-40E0-B15F-A3B746F2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</a:rPr>
              <a:t>Vjerovanja na tlu današnje Hrvatske</a:t>
            </a:r>
          </a:p>
        </p:txBody>
      </p:sp>
      <p:graphicFrame>
        <p:nvGraphicFramePr>
          <p:cNvPr id="33" name="Rezervirano mjesto sadržaja 2">
            <a:extLst>
              <a:ext uri="{FF2B5EF4-FFF2-40B4-BE49-F238E27FC236}">
                <a16:creationId xmlns:a16="http://schemas.microsoft.com/office/drawing/2014/main" xmlns="" id="{B69A89BD-FE3A-4042-A5A9-2E6DD3757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2961948"/>
              </p:ext>
            </p:extLst>
          </p:nvPr>
        </p:nvGraphicFramePr>
        <p:xfrm>
          <a:off x="4331488" y="767909"/>
          <a:ext cx="4330309" cy="389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065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48E6BB-082A-421A-9503-99A78692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Keramičke kultne posude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7388CE07-338C-4856-9DB7-51599F89B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66" y="1370514"/>
            <a:ext cx="4915159" cy="24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374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FFFD19-EF13-47AF-8C2C-A5A4468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 dirty="0" err="1" smtClean="0">
                <a:solidFill>
                  <a:srgbClr val="FFFFFF"/>
                </a:solidFill>
              </a:rPr>
              <a:t>Danilski</a:t>
            </a:r>
            <a:r>
              <a:rPr lang="hr-HR" sz="3600" dirty="0" smtClean="0">
                <a:solidFill>
                  <a:srgbClr val="FFFFFF"/>
                </a:solidFill>
              </a:rPr>
              <a:t> </a:t>
            </a:r>
            <a:r>
              <a:rPr lang="hr-HR" sz="3600" dirty="0" err="1" smtClean="0">
                <a:solidFill>
                  <a:srgbClr val="FFFFFF"/>
                </a:solidFill>
              </a:rPr>
              <a:t>riton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976641CE-D459-471B-B7B8-644887B2C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290" y="369429"/>
            <a:ext cx="3043311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1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E614B1-E5D6-484F-AE14-F550FA86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Kameno doba</a:t>
            </a: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xmlns="" id="{A69B56C1-D1E1-4876-8387-AA132F531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1009971"/>
              </p:ext>
            </p:extLst>
          </p:nvPr>
        </p:nvGraphicFramePr>
        <p:xfrm>
          <a:off x="4451744" y="828038"/>
          <a:ext cx="4464307" cy="39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183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3FB2E4-EDEF-4A71-BD1D-F62915E0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Metalno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A3E40A6-72CC-41BC-A72E-B5593E0FD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4350411"/>
              </p:ext>
            </p:extLst>
          </p:nvPr>
        </p:nvGraphicFramePr>
        <p:xfrm>
          <a:off x="4030848" y="828038"/>
          <a:ext cx="4596420" cy="351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58952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504F0D-23F1-4A10-A37B-A716A424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2" y="1439025"/>
            <a:ext cx="2057400" cy="20574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2786CDD-FF59-4EB7-AEC7-1942DC8F7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880653"/>
              </p:ext>
            </p:extLst>
          </p:nvPr>
        </p:nvGraphicFramePr>
        <p:xfrm>
          <a:off x="3249184" y="948294"/>
          <a:ext cx="5170916" cy="325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45367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E9CC3A-095B-4966-8D77-ECC4428C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8799"/>
            <a:ext cx="8192729" cy="9882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Vučedolska keramika</a:t>
            </a:r>
          </a:p>
        </p:txBody>
      </p:sp>
      <p:pic>
        <p:nvPicPr>
          <p:cNvPr id="7" name="Slika 6" descr="Slika na kojoj se prikazuje stol, na zatvorenom, šalica, sjedenje&#10;&#10;Opis je automatski generiran">
            <a:extLst>
              <a:ext uri="{FF2B5EF4-FFF2-40B4-BE49-F238E27FC236}">
                <a16:creationId xmlns:a16="http://schemas.microsoft.com/office/drawing/2014/main" xmlns="" id="{8D636F91-2E13-4912-8DC8-023CBDBF0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6988"/>
          <a:stretch/>
        </p:blipFill>
        <p:spPr>
          <a:xfrm>
            <a:off x="20" y="10"/>
            <a:ext cx="4571975" cy="3189389"/>
          </a:xfrm>
          <a:prstGeom prst="rect">
            <a:avLst/>
          </a:prstGeom>
        </p:spPr>
      </p:pic>
      <p:pic>
        <p:nvPicPr>
          <p:cNvPr id="5" name="Rezervirano mjesto sadržaja 4" descr="Slika na kojoj se prikazuje stol, sjedenje, šalica, na zatvorenom&#10;&#10;Opis je automatski generiran">
            <a:extLst>
              <a:ext uri="{FF2B5EF4-FFF2-40B4-BE49-F238E27FC236}">
                <a16:creationId xmlns:a16="http://schemas.microsoft.com/office/drawing/2014/main" xmlns="" id="{FFAD6437-E818-4FD2-84D1-25C32F11F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3"/>
          <a:stretch/>
        </p:blipFill>
        <p:spPr>
          <a:xfrm>
            <a:off x="4571999" y="-510"/>
            <a:ext cx="4572001" cy="3189910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-510"/>
            <a:ext cx="0" cy="318211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1" y="3181602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25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D06C60-2E99-418B-B352-94BF6C60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/>
              <a:t>Trodijelna vučedolska keramička posuda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stol, na zatvorenom&#10;&#10;Opis je automatski generiran">
            <a:extLst>
              <a:ext uri="{FF2B5EF4-FFF2-40B4-BE49-F238E27FC236}">
                <a16:creationId xmlns:a16="http://schemas.microsoft.com/office/drawing/2014/main" xmlns="" id="{A75794DA-BB6A-4217-893C-F6C956D5C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65" r="3" b="4586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635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C425A8-A57F-4367-AE4D-47EEF0BA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/>
              <a:t>Vučedolski orion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3987F273-25B1-4AE3-B7EB-5A334FE0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0" r="-1" b="46785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595191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D551AC-D89D-45C4-A510-ECD78F59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Ilirski narodi -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63F55F8-B584-4350-A483-657753025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4988177"/>
              </p:ext>
            </p:extLst>
          </p:nvPr>
        </p:nvGraphicFramePr>
        <p:xfrm>
          <a:off x="3750821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16666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34AB5B-536C-4DEB-9D7B-29553DBF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Japodska kapa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B919279-A3E8-4CA0-902A-5FC009282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401" y="369429"/>
            <a:ext cx="4887088" cy="441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47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50763E-1981-4C96-AD45-2EB0422B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Kelti </a:t>
            </a:r>
            <a:r>
              <a:rPr lang="hr-HR" dirty="0" smtClean="0"/>
              <a:t>– vjerovanja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F39AF86-4517-48E9-8F65-58AA90DA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Mnogobošci</a:t>
            </a:r>
          </a:p>
          <a:p>
            <a:r>
              <a:rPr lang="hr-HR" dirty="0"/>
              <a:t>Vile, vilenjaci, patuljci, sveti izvori, gore</a:t>
            </a:r>
          </a:p>
          <a:p>
            <a:r>
              <a:rPr lang="hr-HR" dirty="0"/>
              <a:t>Zagrobni život</a:t>
            </a:r>
          </a:p>
          <a:p>
            <a:r>
              <a:rPr lang="hr-HR" dirty="0"/>
              <a:t>Vjerski obredi vezani uz prirodne pojave</a:t>
            </a:r>
          </a:p>
          <a:p>
            <a:r>
              <a:rPr lang="hr-HR" dirty="0"/>
              <a:t>Druidi – keltski svećenici</a:t>
            </a:r>
          </a:p>
        </p:txBody>
      </p:sp>
    </p:spTree>
    <p:extLst>
      <p:ext uri="{BB962C8B-B14F-4D97-AF65-F5344CB8AC3E}">
        <p14:creationId xmlns:p14="http://schemas.microsoft.com/office/powerpoint/2010/main" xmlns="" val="34799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33586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746DE9-21B1-4CA9-BD3F-69BA8B3F0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557213"/>
            <a:ext cx="2607469" cy="3721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Keltski druid</a:t>
            </a:r>
          </a:p>
        </p:txBody>
      </p:sp>
      <p:pic>
        <p:nvPicPr>
          <p:cNvPr id="27" name="Rezervirano mjesto sadržaja 4">
            <a:extLst>
              <a:ext uri="{FF2B5EF4-FFF2-40B4-BE49-F238E27FC236}">
                <a16:creationId xmlns:a16="http://schemas.microsoft.com/office/drawing/2014/main" xmlns="" id="{09389878-80C9-491F-86F9-E880BBC73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6" b="8074"/>
          <a:stretch/>
        </p:blipFill>
        <p:spPr>
          <a:xfrm>
            <a:off x="3521741" y="1309062"/>
            <a:ext cx="5665369" cy="31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91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CD6910-F27F-4A16-8540-43BA12AC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Crtež špiljskog nosoroga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Rezervirano mjesto sadržaja 11">
            <a:extLst>
              <a:ext uri="{FF2B5EF4-FFF2-40B4-BE49-F238E27FC236}">
                <a16:creationId xmlns:a16="http://schemas.microsoft.com/office/drawing/2014/main" xmlns="" id="{86CAF1A8-19B8-4E15-B2AA-5D86D58A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84" r="15552" b="3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44159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752F36-5C91-4528-9E19-36E3E6EB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</a:rPr>
              <a:t>Crteži na hrvatskom prostoru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FBA1FD0-D1D4-4093-A244-C9CFA1E10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9344422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84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lo, na otvorenom, stijena, stablo&#10;&#10;Opis je automatski generiran">
            <a:extLst>
              <a:ext uri="{FF2B5EF4-FFF2-40B4-BE49-F238E27FC236}">
                <a16:creationId xmlns:a16="http://schemas.microsoft.com/office/drawing/2014/main" xmlns="" id="{61C5C578-5FF5-4F12-8ED7-E5E281C3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6" b="9675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1639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A579DC-1B04-4CED-A22B-6B9B1B6A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19462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Romualdova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pećina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en-US" sz="27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ulaz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26301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932671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003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jeg, hrana&#10;&#10;Opis je automatski generiran">
            <a:extLst>
              <a:ext uri="{FF2B5EF4-FFF2-40B4-BE49-F238E27FC236}">
                <a16:creationId xmlns:a16="http://schemas.microsoft.com/office/drawing/2014/main" xmlns="" id="{EF79CF15-1323-40C0-9C20-F5FCFBC26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20" b="14853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D7054D-98FD-450A-9169-61A324FB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80060"/>
            <a:ext cx="2064265" cy="2031956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rgbClr val="FFFFFF"/>
                </a:solidFill>
              </a:rPr>
              <a:t>Crtež bizona</a:t>
            </a:r>
          </a:p>
        </p:txBody>
      </p:sp>
    </p:spTree>
    <p:extLst>
      <p:ext uri="{BB962C8B-B14F-4D97-AF65-F5344CB8AC3E}">
        <p14:creationId xmlns:p14="http://schemas.microsoft.com/office/powerpoint/2010/main" xmlns="" val="405478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8C9B62-8A75-4600-A9B9-086E2F87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490644"/>
            <a:ext cx="3393730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/>
              <a:t>Crtež divokoze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2984" y="285750"/>
            <a:ext cx="4751016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xmlns="" id="{3EDB2460-C404-409A-958B-68285F3FC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83" b="17927"/>
          <a:stretch/>
        </p:blipFill>
        <p:spPr>
          <a:xfrm>
            <a:off x="4515814" y="408582"/>
            <a:ext cx="4628186" cy="4734919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6726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50EE9F-1DF5-4C7F-93A6-E20827B1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3050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Kameno doba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8F812CD-A410-438E-80DB-5B3B5B684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580111"/>
              </p:ext>
            </p:extLst>
          </p:nvPr>
        </p:nvGraphicFramePr>
        <p:xfrm>
          <a:off x="3028950" y="874986"/>
          <a:ext cx="5486400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628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C6A6A1-AA0C-4F90-9528-7EFABC48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Špiljsko slikarstvo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448AE69-48AA-480F-B316-2925511EC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0671397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9385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678</Words>
  <Application>Microsoft Office PowerPoint</Application>
  <PresentationFormat>On-screen Show (16:9)</PresentationFormat>
  <Paragraphs>117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Umjetnost i vjerovanja u prapovijesti</vt:lpstr>
      <vt:lpstr>Kameno doba</vt:lpstr>
      <vt:lpstr>Crtež špiljskog nosoroga</vt:lpstr>
      <vt:lpstr>Crteži na hrvatskom prostoru</vt:lpstr>
      <vt:lpstr>Romualdova pećina – ulaz</vt:lpstr>
      <vt:lpstr>Crtež bizona</vt:lpstr>
      <vt:lpstr>Crtež divokoze</vt:lpstr>
      <vt:lpstr>Kameno doba</vt:lpstr>
      <vt:lpstr>Špiljsko slikarstvo</vt:lpstr>
      <vt:lpstr>Špilja Lascaux</vt:lpstr>
      <vt:lpstr>Špilja Lascaux</vt:lpstr>
      <vt:lpstr>Špilja Altamira</vt:lpstr>
      <vt:lpstr>Altamira</vt:lpstr>
      <vt:lpstr>Vjerovanja</vt:lpstr>
      <vt:lpstr>Venera iz Willendorfa</vt:lpstr>
      <vt:lpstr>Venera iz Pavlova</vt:lpstr>
      <vt:lpstr>Vjerovanja na tlu današnje Hrvatske</vt:lpstr>
      <vt:lpstr>Keramičke kultne posude </vt:lpstr>
      <vt:lpstr>Danilski riton</vt:lpstr>
      <vt:lpstr>Metalno doba</vt:lpstr>
      <vt:lpstr>Vjerovanja</vt:lpstr>
      <vt:lpstr>Vučedolska keramika</vt:lpstr>
      <vt:lpstr>Trodijelna vučedolska keramička posuda</vt:lpstr>
      <vt:lpstr>Vučedolski orion</vt:lpstr>
      <vt:lpstr>Ilirski narodi - vjerovanja</vt:lpstr>
      <vt:lpstr>Japodska kapa</vt:lpstr>
      <vt:lpstr>Kelti – vjerovanja</vt:lpstr>
      <vt:lpstr>Keltski druid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Umjetnost i vjerovanja u prapovijesti</dc:title>
  <dc:creator>ivan.cuzic1@skole.hr</dc:creator>
  <cp:lastModifiedBy>dvukelic</cp:lastModifiedBy>
  <cp:revision>2</cp:revision>
  <dcterms:created xsi:type="dcterms:W3CDTF">2019-08-05T13:04:13Z</dcterms:created>
  <dcterms:modified xsi:type="dcterms:W3CDTF">2019-08-29T09:52:16Z</dcterms:modified>
</cp:coreProperties>
</file>